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0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2250BF-45C4-422B-A7AB-7FE708A19A7C}" v="69" dt="2026-04-14T16:01:24.0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" d="100"/>
          <a:sy n="10" d="100"/>
        </p:scale>
        <p:origin x="1836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nner, Brandon" userId="875aed1c-2184-42cb-9f25-db24321fe6da" providerId="ADAL" clId="{D269FB39-5918-43BD-B611-F740082BFD61}"/>
    <pc:docChg chg="undo redo custSel modSld">
      <pc:chgData name="Renner, Brandon" userId="875aed1c-2184-42cb-9f25-db24321fe6da" providerId="ADAL" clId="{D269FB39-5918-43BD-B611-F740082BFD61}" dt="2026-04-14T16:15:07.147" v="5856" actId="20577"/>
      <pc:docMkLst>
        <pc:docMk/>
      </pc:docMkLst>
      <pc:sldChg chg="addSp delSp modSp mod">
        <pc:chgData name="Renner, Brandon" userId="875aed1c-2184-42cb-9f25-db24321fe6da" providerId="ADAL" clId="{D269FB39-5918-43BD-B611-F740082BFD61}" dt="2026-04-14T16:15:07.147" v="5856" actId="20577"/>
        <pc:sldMkLst>
          <pc:docMk/>
          <pc:sldMk cId="1583799148" sldId="256"/>
        </pc:sldMkLst>
        <pc:spChg chg="mod">
          <ac:chgData name="Renner, Brandon" userId="875aed1c-2184-42cb-9f25-db24321fe6da" providerId="ADAL" clId="{D269FB39-5918-43BD-B611-F740082BFD61}" dt="2026-04-14T16:14:09.827" v="5767" actId="1076"/>
          <ac:spMkLst>
            <pc:docMk/>
            <pc:sldMk cId="1583799148" sldId="256"/>
            <ac:spMk id="3" creationId="{E0648545-E50C-A00D-A6A3-69BAEC4A4BCB}"/>
          </ac:spMkLst>
        </pc:spChg>
        <pc:spChg chg="mod">
          <ac:chgData name="Renner, Brandon" userId="875aed1c-2184-42cb-9f25-db24321fe6da" providerId="ADAL" clId="{D269FB39-5918-43BD-B611-F740082BFD61}" dt="2026-04-14T10:35:33.884" v="766" actId="207"/>
          <ac:spMkLst>
            <pc:docMk/>
            <pc:sldMk cId="1583799148" sldId="256"/>
            <ac:spMk id="4" creationId="{39BB5F63-76AC-3987-FF58-BFFF917662A7}"/>
          </ac:spMkLst>
        </pc:spChg>
        <pc:spChg chg="mod">
          <ac:chgData name="Renner, Brandon" userId="875aed1c-2184-42cb-9f25-db24321fe6da" providerId="ADAL" clId="{D269FB39-5918-43BD-B611-F740082BFD61}" dt="2026-04-14T14:40:23.215" v="4477" actId="14100"/>
          <ac:spMkLst>
            <pc:docMk/>
            <pc:sldMk cId="1583799148" sldId="256"/>
            <ac:spMk id="5" creationId="{0A291157-5D73-E2C4-437D-BFA1E307DB09}"/>
          </ac:spMkLst>
        </pc:spChg>
        <pc:spChg chg="mod">
          <ac:chgData name="Renner, Brandon" userId="875aed1c-2184-42cb-9f25-db24321fe6da" providerId="ADAL" clId="{D269FB39-5918-43BD-B611-F740082BFD61}" dt="2026-04-14T14:40:26.923" v="4478" actId="1076"/>
          <ac:spMkLst>
            <pc:docMk/>
            <pc:sldMk cId="1583799148" sldId="256"/>
            <ac:spMk id="6" creationId="{45849195-65E3-0623-CE8F-018A2DDBF494}"/>
          </ac:spMkLst>
        </pc:spChg>
        <pc:spChg chg="del mod">
          <ac:chgData name="Renner, Brandon" userId="875aed1c-2184-42cb-9f25-db24321fe6da" providerId="ADAL" clId="{D269FB39-5918-43BD-B611-F740082BFD61}" dt="2026-04-14T10:28:30.208" v="511" actId="478"/>
          <ac:spMkLst>
            <pc:docMk/>
            <pc:sldMk cId="1583799148" sldId="256"/>
            <ac:spMk id="7" creationId="{B65ED27D-BABC-060C-0C16-60EE46E80E0B}"/>
          </ac:spMkLst>
        </pc:spChg>
        <pc:spChg chg="mod">
          <ac:chgData name="Renner, Brandon" userId="875aed1c-2184-42cb-9f25-db24321fe6da" providerId="ADAL" clId="{D269FB39-5918-43BD-B611-F740082BFD61}" dt="2026-04-14T10:35:28.758" v="765" actId="207"/>
          <ac:spMkLst>
            <pc:docMk/>
            <pc:sldMk cId="1583799148" sldId="256"/>
            <ac:spMk id="9" creationId="{7B4D9389-46EB-ECE3-ADF4-AEABA0FC0FA2}"/>
          </ac:spMkLst>
        </pc:spChg>
        <pc:spChg chg="mod">
          <ac:chgData name="Renner, Brandon" userId="875aed1c-2184-42cb-9f25-db24321fe6da" providerId="ADAL" clId="{D269FB39-5918-43BD-B611-F740082BFD61}" dt="2026-04-14T13:16:43.435" v="2118" actId="20577"/>
          <ac:spMkLst>
            <pc:docMk/>
            <pc:sldMk cId="1583799148" sldId="256"/>
            <ac:spMk id="15" creationId="{9F8D88C1-7B9E-BA2D-0618-0163870D1E13}"/>
          </ac:spMkLst>
        </pc:spChg>
        <pc:spChg chg="mod">
          <ac:chgData name="Renner, Brandon" userId="875aed1c-2184-42cb-9f25-db24321fe6da" providerId="ADAL" clId="{D269FB39-5918-43BD-B611-F740082BFD61}" dt="2026-04-14T12:37:01.389" v="924" actId="1037"/>
          <ac:spMkLst>
            <pc:docMk/>
            <pc:sldMk cId="1583799148" sldId="256"/>
            <ac:spMk id="16" creationId="{7049FBC0-9114-D259-E59E-2FF240036665}"/>
          </ac:spMkLst>
        </pc:spChg>
        <pc:spChg chg="mod">
          <ac:chgData name="Renner, Brandon" userId="875aed1c-2184-42cb-9f25-db24321fe6da" providerId="ADAL" clId="{D269FB39-5918-43BD-B611-F740082BFD61}" dt="2026-04-14T10:34:27.739" v="746" actId="1038"/>
          <ac:spMkLst>
            <pc:docMk/>
            <pc:sldMk cId="1583799148" sldId="256"/>
            <ac:spMk id="17" creationId="{F00AD65A-02E5-8F54-2E71-D7EC376DA80B}"/>
          </ac:spMkLst>
        </pc:spChg>
        <pc:spChg chg="del mod">
          <ac:chgData name="Renner, Brandon" userId="875aed1c-2184-42cb-9f25-db24321fe6da" providerId="ADAL" clId="{D269FB39-5918-43BD-B611-F740082BFD61}" dt="2026-04-14T10:28:18.673" v="509" actId="478"/>
          <ac:spMkLst>
            <pc:docMk/>
            <pc:sldMk cId="1583799148" sldId="256"/>
            <ac:spMk id="18" creationId="{7D6C9D2D-2A97-F4AB-1F85-76B621A3904A}"/>
          </ac:spMkLst>
        </pc:spChg>
        <pc:spChg chg="mod">
          <ac:chgData name="Renner, Brandon" userId="875aed1c-2184-42cb-9f25-db24321fe6da" providerId="ADAL" clId="{D269FB39-5918-43BD-B611-F740082BFD61}" dt="2026-04-14T10:33:19.499" v="714" actId="1035"/>
          <ac:spMkLst>
            <pc:docMk/>
            <pc:sldMk cId="1583799148" sldId="256"/>
            <ac:spMk id="20" creationId="{73A2537E-AD6D-80B7-C266-3BE5978DD398}"/>
          </ac:spMkLst>
        </pc:spChg>
        <pc:spChg chg="mod">
          <ac:chgData name="Renner, Brandon" userId="875aed1c-2184-42cb-9f25-db24321fe6da" providerId="ADAL" clId="{D269FB39-5918-43BD-B611-F740082BFD61}" dt="2026-04-14T10:35:14.305" v="762" actId="207"/>
          <ac:spMkLst>
            <pc:docMk/>
            <pc:sldMk cId="1583799148" sldId="256"/>
            <ac:spMk id="22" creationId="{B0FA3C11-0665-25BD-EE01-1BF04092711D}"/>
          </ac:spMkLst>
        </pc:spChg>
        <pc:spChg chg="mod">
          <ac:chgData name="Renner, Brandon" userId="875aed1c-2184-42cb-9f25-db24321fe6da" providerId="ADAL" clId="{D269FB39-5918-43BD-B611-F740082BFD61}" dt="2026-04-14T10:34:01.682" v="729" actId="1038"/>
          <ac:spMkLst>
            <pc:docMk/>
            <pc:sldMk cId="1583799148" sldId="256"/>
            <ac:spMk id="23" creationId="{DB8611C9-C471-6586-242A-3BC84239D066}"/>
          </ac:spMkLst>
        </pc:spChg>
        <pc:spChg chg="mod">
          <ac:chgData name="Renner, Brandon" userId="875aed1c-2184-42cb-9f25-db24321fe6da" providerId="ADAL" clId="{D269FB39-5918-43BD-B611-F740082BFD61}" dt="2026-04-14T10:35:11.462" v="761" actId="207"/>
          <ac:spMkLst>
            <pc:docMk/>
            <pc:sldMk cId="1583799148" sldId="256"/>
            <ac:spMk id="24" creationId="{9C4320AC-96AE-806F-1E60-902311208B89}"/>
          </ac:spMkLst>
        </pc:spChg>
        <pc:spChg chg="mod">
          <ac:chgData name="Renner, Brandon" userId="875aed1c-2184-42cb-9f25-db24321fe6da" providerId="ADAL" clId="{D269FB39-5918-43BD-B611-F740082BFD61}" dt="2026-04-14T10:35:26.214" v="764" actId="207"/>
          <ac:spMkLst>
            <pc:docMk/>
            <pc:sldMk cId="1583799148" sldId="256"/>
            <ac:spMk id="25" creationId="{3B50F31B-C645-E00D-BD46-DF6001F7FA41}"/>
          </ac:spMkLst>
        </pc:spChg>
        <pc:spChg chg="add mod">
          <ac:chgData name="Renner, Brandon" userId="875aed1c-2184-42cb-9f25-db24321fe6da" providerId="ADAL" clId="{D269FB39-5918-43BD-B611-F740082BFD61}" dt="2026-04-14T14:47:43.500" v="4606" actId="1035"/>
          <ac:spMkLst>
            <pc:docMk/>
            <pc:sldMk cId="1583799148" sldId="256"/>
            <ac:spMk id="26" creationId="{A5F4B4EB-E357-68C3-7BA3-38454F181C30}"/>
          </ac:spMkLst>
        </pc:spChg>
        <pc:spChg chg="add mod">
          <ac:chgData name="Renner, Brandon" userId="875aed1c-2184-42cb-9f25-db24321fe6da" providerId="ADAL" clId="{D269FB39-5918-43BD-B611-F740082BFD61}" dt="2026-04-14T14:29:50.069" v="4273" actId="1037"/>
          <ac:spMkLst>
            <pc:docMk/>
            <pc:sldMk cId="1583799148" sldId="256"/>
            <ac:spMk id="28" creationId="{FCD3DC13-7A1B-9B4B-169F-053AD546C7E5}"/>
          </ac:spMkLst>
        </pc:spChg>
        <pc:spChg chg="add del mod">
          <ac:chgData name="Renner, Brandon" userId="875aed1c-2184-42cb-9f25-db24321fe6da" providerId="ADAL" clId="{D269FB39-5918-43BD-B611-F740082BFD61}" dt="2026-04-14T14:36:23.834" v="4357" actId="20577"/>
          <ac:spMkLst>
            <pc:docMk/>
            <pc:sldMk cId="1583799148" sldId="256"/>
            <ac:spMk id="37" creationId="{73CB2BFA-BBC0-A19C-4957-63B5AD7711EE}"/>
          </ac:spMkLst>
        </pc:spChg>
        <pc:spChg chg="add del mod">
          <ac:chgData name="Renner, Brandon" userId="875aed1c-2184-42cb-9f25-db24321fe6da" providerId="ADAL" clId="{D269FB39-5918-43BD-B611-F740082BFD61}" dt="2026-04-14T14:49:18.387" v="4638" actId="478"/>
          <ac:spMkLst>
            <pc:docMk/>
            <pc:sldMk cId="1583799148" sldId="256"/>
            <ac:spMk id="39" creationId="{5BD8FB9A-E564-BAC3-9074-594F19333DF2}"/>
          </ac:spMkLst>
        </pc:spChg>
        <pc:spChg chg="mod">
          <ac:chgData name="Renner, Brandon" userId="875aed1c-2184-42cb-9f25-db24321fe6da" providerId="ADAL" clId="{D269FB39-5918-43BD-B611-F740082BFD61}" dt="2026-04-14T13:30:45.261" v="2598" actId="1076"/>
          <ac:spMkLst>
            <pc:docMk/>
            <pc:sldMk cId="1583799148" sldId="256"/>
            <ac:spMk id="41" creationId="{4DA2EDB4-2281-0864-6343-74CC6DF0103E}"/>
          </ac:spMkLst>
        </pc:spChg>
        <pc:spChg chg="mod">
          <ac:chgData name="Renner, Brandon" userId="875aed1c-2184-42cb-9f25-db24321fe6da" providerId="ADAL" clId="{D269FB39-5918-43BD-B611-F740082BFD61}" dt="2026-04-14T10:35:01.614" v="759" actId="207"/>
          <ac:spMkLst>
            <pc:docMk/>
            <pc:sldMk cId="1583799148" sldId="256"/>
            <ac:spMk id="42" creationId="{86EDCFC6-0C69-E0C1-8DF0-93DBDB477513}"/>
          </ac:spMkLst>
        </pc:spChg>
        <pc:spChg chg="mod">
          <ac:chgData name="Renner, Brandon" userId="875aed1c-2184-42cb-9f25-db24321fe6da" providerId="ADAL" clId="{D269FB39-5918-43BD-B611-F740082BFD61}" dt="2026-04-14T10:35:01.614" v="759" actId="207"/>
          <ac:spMkLst>
            <pc:docMk/>
            <pc:sldMk cId="1583799148" sldId="256"/>
            <ac:spMk id="43" creationId="{71D68441-F511-D321-3A78-6E0CE08AFBB4}"/>
          </ac:spMkLst>
        </pc:spChg>
        <pc:spChg chg="del">
          <ac:chgData name="Renner, Brandon" userId="875aed1c-2184-42cb-9f25-db24321fe6da" providerId="ADAL" clId="{D269FB39-5918-43BD-B611-F740082BFD61}" dt="2026-04-14T10:28:21.440" v="510" actId="478"/>
          <ac:spMkLst>
            <pc:docMk/>
            <pc:sldMk cId="1583799148" sldId="256"/>
            <ac:spMk id="44" creationId="{658063E3-4586-CB44-53E2-7ED71358EA7F}"/>
          </ac:spMkLst>
        </pc:spChg>
        <pc:spChg chg="add">
          <ac:chgData name="Renner, Brandon" userId="875aed1c-2184-42cb-9f25-db24321fe6da" providerId="ADAL" clId="{D269FB39-5918-43BD-B611-F740082BFD61}" dt="2026-04-14T13:54:17.501" v="3216"/>
          <ac:spMkLst>
            <pc:docMk/>
            <pc:sldMk cId="1583799148" sldId="256"/>
            <ac:spMk id="45" creationId="{4BCCCFCF-554F-DBC0-EC3C-9C20F0125F5A}"/>
          </ac:spMkLst>
        </pc:spChg>
        <pc:spChg chg="del mod">
          <ac:chgData name="Renner, Brandon" userId="875aed1c-2184-42cb-9f25-db24321fe6da" providerId="ADAL" clId="{D269FB39-5918-43BD-B611-F740082BFD61}" dt="2026-04-14T10:28:16.837" v="508" actId="478"/>
          <ac:spMkLst>
            <pc:docMk/>
            <pc:sldMk cId="1583799148" sldId="256"/>
            <ac:spMk id="47" creationId="{A0FCF921-65B4-6BF0-2BE2-FE2899397D56}"/>
          </ac:spMkLst>
        </pc:spChg>
        <pc:spChg chg="mod">
          <ac:chgData name="Renner, Brandon" userId="875aed1c-2184-42cb-9f25-db24321fe6da" providerId="ADAL" clId="{D269FB39-5918-43BD-B611-F740082BFD61}" dt="2026-04-14T10:34:57.041" v="757" actId="207"/>
          <ac:spMkLst>
            <pc:docMk/>
            <pc:sldMk cId="1583799148" sldId="256"/>
            <ac:spMk id="50" creationId="{51A191B7-2D76-C353-BCCC-80BB7CEB861D}"/>
          </ac:spMkLst>
        </pc:spChg>
        <pc:spChg chg="mod">
          <ac:chgData name="Renner, Brandon" userId="875aed1c-2184-42cb-9f25-db24321fe6da" providerId="ADAL" clId="{D269FB39-5918-43BD-B611-F740082BFD61}" dt="2026-04-14T10:30:54.695" v="612" actId="1035"/>
          <ac:spMkLst>
            <pc:docMk/>
            <pc:sldMk cId="1583799148" sldId="256"/>
            <ac:spMk id="51" creationId="{B87A5C64-2ECC-33DC-30A7-4E772402892F}"/>
          </ac:spMkLst>
        </pc:spChg>
        <pc:spChg chg="mod">
          <ac:chgData name="Renner, Brandon" userId="875aed1c-2184-42cb-9f25-db24321fe6da" providerId="ADAL" clId="{D269FB39-5918-43BD-B611-F740082BFD61}" dt="2026-04-14T10:28:49.791" v="533" actId="404"/>
          <ac:spMkLst>
            <pc:docMk/>
            <pc:sldMk cId="1583799148" sldId="256"/>
            <ac:spMk id="52" creationId="{EF06A47C-5235-108C-DB05-F53F6F351622}"/>
          </ac:spMkLst>
        </pc:spChg>
        <pc:spChg chg="add del mod">
          <ac:chgData name="Renner, Brandon" userId="875aed1c-2184-42cb-9f25-db24321fe6da" providerId="ADAL" clId="{D269FB39-5918-43BD-B611-F740082BFD61}" dt="2026-04-14T14:49:16.273" v="4637" actId="478"/>
          <ac:spMkLst>
            <pc:docMk/>
            <pc:sldMk cId="1583799148" sldId="256"/>
            <ac:spMk id="54" creationId="{E097801D-D1F4-F41E-DC12-2AB7FB0C8BF0}"/>
          </ac:spMkLst>
        </pc:spChg>
        <pc:spChg chg="add">
          <ac:chgData name="Renner, Brandon" userId="875aed1c-2184-42cb-9f25-db24321fe6da" providerId="ADAL" clId="{D269FB39-5918-43BD-B611-F740082BFD61}" dt="2026-04-14T13:54:24.008" v="3217"/>
          <ac:spMkLst>
            <pc:docMk/>
            <pc:sldMk cId="1583799148" sldId="256"/>
            <ac:spMk id="55" creationId="{3B4DFCEB-8A36-0824-9502-5AC75E31728E}"/>
          </ac:spMkLst>
        </pc:spChg>
        <pc:spChg chg="add del mod">
          <ac:chgData name="Renner, Brandon" userId="875aed1c-2184-42cb-9f25-db24321fe6da" providerId="ADAL" clId="{D269FB39-5918-43BD-B611-F740082BFD61}" dt="2026-04-14T14:49:15.494" v="4636" actId="478"/>
          <ac:spMkLst>
            <pc:docMk/>
            <pc:sldMk cId="1583799148" sldId="256"/>
            <ac:spMk id="56" creationId="{ED58C9E3-46E4-9020-5519-6D50E188012C}"/>
          </ac:spMkLst>
        </pc:spChg>
        <pc:spChg chg="add mod">
          <ac:chgData name="Renner, Brandon" userId="875aed1c-2184-42cb-9f25-db24321fe6da" providerId="ADAL" clId="{D269FB39-5918-43BD-B611-F740082BFD61}" dt="2026-04-14T13:54:28.498" v="3218"/>
          <ac:spMkLst>
            <pc:docMk/>
            <pc:sldMk cId="1583799148" sldId="256"/>
            <ac:spMk id="60" creationId="{555D6B68-B251-799C-255B-9448F0157E95}"/>
          </ac:spMkLst>
        </pc:spChg>
        <pc:spChg chg="mod">
          <ac:chgData name="Renner, Brandon" userId="875aed1c-2184-42cb-9f25-db24321fe6da" providerId="ADAL" clId="{D269FB39-5918-43BD-B611-F740082BFD61}" dt="2026-04-14T10:35:17.695" v="763" actId="207"/>
          <ac:spMkLst>
            <pc:docMk/>
            <pc:sldMk cId="1583799148" sldId="256"/>
            <ac:spMk id="63" creationId="{1B90751D-9104-DB76-14B1-DB533ED2098F}"/>
          </ac:spMkLst>
        </pc:spChg>
        <pc:spChg chg="mod">
          <ac:chgData name="Renner, Brandon" userId="875aed1c-2184-42cb-9f25-db24321fe6da" providerId="ADAL" clId="{D269FB39-5918-43BD-B611-F740082BFD61}" dt="2026-04-14T10:34:21.350" v="739" actId="1036"/>
          <ac:spMkLst>
            <pc:docMk/>
            <pc:sldMk cId="1583799148" sldId="256"/>
            <ac:spMk id="2049" creationId="{6B0B78A0-2BC7-3FB1-3FA9-B54B3BE13C9C}"/>
          </ac:spMkLst>
        </pc:spChg>
        <pc:spChg chg="add del mod">
          <ac:chgData name="Renner, Brandon" userId="875aed1c-2184-42cb-9f25-db24321fe6da" providerId="ADAL" clId="{D269FB39-5918-43BD-B611-F740082BFD61}" dt="2026-04-14T14:06:58.506" v="3473" actId="478"/>
          <ac:spMkLst>
            <pc:docMk/>
            <pc:sldMk cId="1583799148" sldId="256"/>
            <ac:spMk id="2050" creationId="{7880808B-804B-B42B-B673-6E9CCF3E28FB}"/>
          </ac:spMkLst>
        </pc:spChg>
        <pc:spChg chg="mod">
          <ac:chgData name="Renner, Brandon" userId="875aed1c-2184-42cb-9f25-db24321fe6da" providerId="ADAL" clId="{D269FB39-5918-43BD-B611-F740082BFD61}" dt="2026-04-14T10:32:18.073" v="693" actId="404"/>
          <ac:spMkLst>
            <pc:docMk/>
            <pc:sldMk cId="1583799148" sldId="256"/>
            <ac:spMk id="2061" creationId="{EE10F1C8-93BD-6A15-5B20-B33CA13D38F2}"/>
          </ac:spMkLst>
        </pc:spChg>
        <pc:spChg chg="add mod">
          <ac:chgData name="Renner, Brandon" userId="875aed1c-2184-42cb-9f25-db24321fe6da" providerId="ADAL" clId="{D269FB39-5918-43BD-B611-F740082BFD61}" dt="2026-04-14T14:48:18.275" v="4625" actId="14100"/>
          <ac:spMkLst>
            <pc:docMk/>
            <pc:sldMk cId="1583799148" sldId="256"/>
            <ac:spMk id="2062" creationId="{A733B6E7-B8DF-2F63-7433-4816053E0C64}"/>
          </ac:spMkLst>
        </pc:spChg>
        <pc:spChg chg="add mod">
          <ac:chgData name="Renner, Brandon" userId="875aed1c-2184-42cb-9f25-db24321fe6da" providerId="ADAL" clId="{D269FB39-5918-43BD-B611-F740082BFD61}" dt="2026-04-14T16:01:04.524" v="5233" actId="113"/>
          <ac:spMkLst>
            <pc:docMk/>
            <pc:sldMk cId="1583799148" sldId="256"/>
            <ac:spMk id="2100" creationId="{35C62E74-EE42-AB99-2CB9-2C1159568392}"/>
          </ac:spMkLst>
        </pc:spChg>
        <pc:spChg chg="add mod">
          <ac:chgData name="Renner, Brandon" userId="875aed1c-2184-42cb-9f25-db24321fe6da" providerId="ADAL" clId="{D269FB39-5918-43BD-B611-F740082BFD61}" dt="2026-04-14T16:15:07.147" v="5856" actId="20577"/>
          <ac:spMkLst>
            <pc:docMk/>
            <pc:sldMk cId="1583799148" sldId="256"/>
            <ac:spMk id="2114" creationId="{8EF9A848-9A2F-B507-648F-365EB463C521}"/>
          </ac:spMkLst>
        </pc:spChg>
        <pc:spChg chg="del">
          <ac:chgData name="Renner, Brandon" userId="875aed1c-2184-42cb-9f25-db24321fe6da" providerId="ADAL" clId="{D269FB39-5918-43BD-B611-F740082BFD61}" dt="2026-04-14T10:23:16.492" v="89" actId="478"/>
          <ac:spMkLst>
            <pc:docMk/>
            <pc:sldMk cId="1583799148" sldId="256"/>
            <ac:spMk id="2115" creationId="{6FA76FA4-B16C-E707-A611-7B468B5230B5}"/>
          </ac:spMkLst>
        </pc:spChg>
        <pc:spChg chg="del mod">
          <ac:chgData name="Renner, Brandon" userId="875aed1c-2184-42cb-9f25-db24321fe6da" providerId="ADAL" clId="{D269FB39-5918-43BD-B611-F740082BFD61}" dt="2026-04-14T10:22:51.758" v="83" actId="478"/>
          <ac:spMkLst>
            <pc:docMk/>
            <pc:sldMk cId="1583799148" sldId="256"/>
            <ac:spMk id="2116" creationId="{BD44288B-6C4F-5E73-C3A4-AE5A0316CB7B}"/>
          </ac:spMkLst>
        </pc:spChg>
        <pc:spChg chg="del mod">
          <ac:chgData name="Renner, Brandon" userId="875aed1c-2184-42cb-9f25-db24321fe6da" providerId="ADAL" clId="{D269FB39-5918-43BD-B611-F740082BFD61}" dt="2026-04-14T10:23:15.285" v="88" actId="478"/>
          <ac:spMkLst>
            <pc:docMk/>
            <pc:sldMk cId="1583799148" sldId="256"/>
            <ac:spMk id="2117" creationId="{B662CC42-270C-EE12-814A-B8063685FC50}"/>
          </ac:spMkLst>
        </pc:spChg>
        <pc:spChg chg="del">
          <ac:chgData name="Renner, Brandon" userId="875aed1c-2184-42cb-9f25-db24321fe6da" providerId="ADAL" clId="{D269FB39-5918-43BD-B611-F740082BFD61}" dt="2026-04-14T10:23:11.994" v="85" actId="478"/>
          <ac:spMkLst>
            <pc:docMk/>
            <pc:sldMk cId="1583799148" sldId="256"/>
            <ac:spMk id="2118" creationId="{9DA66294-2746-3E47-8D53-324769FD65C9}"/>
          </ac:spMkLst>
        </pc:spChg>
        <pc:spChg chg="del mod">
          <ac:chgData name="Renner, Brandon" userId="875aed1c-2184-42cb-9f25-db24321fe6da" providerId="ADAL" clId="{D269FB39-5918-43BD-B611-F740082BFD61}" dt="2026-04-14T10:22:35.608" v="69" actId="478"/>
          <ac:spMkLst>
            <pc:docMk/>
            <pc:sldMk cId="1583799148" sldId="256"/>
            <ac:spMk id="2119" creationId="{FAB27DBF-8BBA-0926-20C2-46867B5C2342}"/>
          </ac:spMkLst>
        </pc:spChg>
        <pc:spChg chg="del mod">
          <ac:chgData name="Renner, Brandon" userId="875aed1c-2184-42cb-9f25-db24321fe6da" providerId="ADAL" clId="{D269FB39-5918-43BD-B611-F740082BFD61}" dt="2026-04-14T10:22:36.634" v="70" actId="478"/>
          <ac:spMkLst>
            <pc:docMk/>
            <pc:sldMk cId="1583799148" sldId="256"/>
            <ac:spMk id="2120" creationId="{B5FC1D91-6CFE-4EF5-BB2A-B9FBB2209D0C}"/>
          </ac:spMkLst>
        </pc:spChg>
        <pc:spChg chg="del mod">
          <ac:chgData name="Renner, Brandon" userId="875aed1c-2184-42cb-9f25-db24321fe6da" providerId="ADAL" clId="{D269FB39-5918-43BD-B611-F740082BFD61}" dt="2026-04-14T10:22:39.859" v="72" actId="478"/>
          <ac:spMkLst>
            <pc:docMk/>
            <pc:sldMk cId="1583799148" sldId="256"/>
            <ac:spMk id="2121" creationId="{FE6E21C7-2AA6-1662-3265-EA8A1E03F8DB}"/>
          </ac:spMkLst>
        </pc:spChg>
        <pc:spChg chg="del">
          <ac:chgData name="Renner, Brandon" userId="875aed1c-2184-42cb-9f25-db24321fe6da" providerId="ADAL" clId="{D269FB39-5918-43BD-B611-F740082BFD61}" dt="2026-04-14T10:22:44.584" v="73" actId="478"/>
          <ac:spMkLst>
            <pc:docMk/>
            <pc:sldMk cId="1583799148" sldId="256"/>
            <ac:spMk id="2122" creationId="{51133159-97CE-C636-8F63-91195EC65771}"/>
          </ac:spMkLst>
        </pc:spChg>
        <pc:spChg chg="del">
          <ac:chgData name="Renner, Brandon" userId="875aed1c-2184-42cb-9f25-db24321fe6da" providerId="ADAL" clId="{D269FB39-5918-43BD-B611-F740082BFD61}" dt="2026-04-14T10:22:44.584" v="73" actId="478"/>
          <ac:spMkLst>
            <pc:docMk/>
            <pc:sldMk cId="1583799148" sldId="256"/>
            <ac:spMk id="2124" creationId="{F2608E5A-70FE-F2A7-1620-D2A2D21E43F1}"/>
          </ac:spMkLst>
        </pc:spChg>
        <pc:spChg chg="del">
          <ac:chgData name="Renner, Brandon" userId="875aed1c-2184-42cb-9f25-db24321fe6da" providerId="ADAL" clId="{D269FB39-5918-43BD-B611-F740082BFD61}" dt="2026-04-14T10:22:44.584" v="73" actId="478"/>
          <ac:spMkLst>
            <pc:docMk/>
            <pc:sldMk cId="1583799148" sldId="256"/>
            <ac:spMk id="2125" creationId="{58319C5A-8764-FE2C-70A7-A1D688FEE73F}"/>
          </ac:spMkLst>
        </pc:spChg>
        <pc:spChg chg="del mod">
          <ac:chgData name="Renner, Brandon" userId="875aed1c-2184-42cb-9f25-db24321fe6da" providerId="ADAL" clId="{D269FB39-5918-43BD-B611-F740082BFD61}" dt="2026-04-14T10:28:13.130" v="507" actId="478"/>
          <ac:spMkLst>
            <pc:docMk/>
            <pc:sldMk cId="1583799148" sldId="256"/>
            <ac:spMk id="2131" creationId="{88977BE6-6213-18C4-2D5B-5EF2D48B96BB}"/>
          </ac:spMkLst>
        </pc:spChg>
        <pc:grpChg chg="mod">
          <ac:chgData name="Renner, Brandon" userId="875aed1c-2184-42cb-9f25-db24321fe6da" providerId="ADAL" clId="{D269FB39-5918-43BD-B611-F740082BFD61}" dt="2026-04-14T16:14:14.979" v="5772" actId="1036"/>
          <ac:grpSpMkLst>
            <pc:docMk/>
            <pc:sldMk cId="1583799148" sldId="256"/>
            <ac:grpSpMk id="2" creationId="{DD7C7E28-80AA-5729-8904-64769A98F187}"/>
          </ac:grpSpMkLst>
        </pc:grpChg>
        <pc:grpChg chg="add mod">
          <ac:chgData name="Renner, Brandon" userId="875aed1c-2184-42cb-9f25-db24321fe6da" providerId="ADAL" clId="{D269FB39-5918-43BD-B611-F740082BFD61}" dt="2026-04-14T16:01:12.875" v="5251" actId="1036"/>
          <ac:grpSpMkLst>
            <pc:docMk/>
            <pc:sldMk cId="1583799148" sldId="256"/>
            <ac:grpSpMk id="8" creationId="{D9290A3E-42C4-82BA-3FE1-6C36E27A0679}"/>
          </ac:grpSpMkLst>
        </pc:grpChg>
        <pc:grpChg chg="mod">
          <ac:chgData name="Renner, Brandon" userId="875aed1c-2184-42cb-9f25-db24321fe6da" providerId="ADAL" clId="{D269FB39-5918-43BD-B611-F740082BFD61}" dt="2026-04-14T14:23:04.353" v="4181" actId="1035"/>
          <ac:grpSpMkLst>
            <pc:docMk/>
            <pc:sldMk cId="1583799148" sldId="256"/>
            <ac:grpSpMk id="14" creationId="{B3B61089-40B7-45CE-DEC0-E7839E64C850}"/>
          </ac:grpSpMkLst>
        </pc:grpChg>
        <pc:grpChg chg="mod">
          <ac:chgData name="Renner, Brandon" userId="875aed1c-2184-42cb-9f25-db24321fe6da" providerId="ADAL" clId="{D269FB39-5918-43BD-B611-F740082BFD61}" dt="2026-04-14T14:36:32.418" v="4378" actId="1035"/>
          <ac:grpSpMkLst>
            <pc:docMk/>
            <pc:sldMk cId="1583799148" sldId="256"/>
            <ac:grpSpMk id="19" creationId="{E091C025-9B74-FF15-8DA4-E9589FAEDACC}"/>
          </ac:grpSpMkLst>
        </pc:grpChg>
        <pc:grpChg chg="mod">
          <ac:chgData name="Renner, Brandon" userId="875aed1c-2184-42cb-9f25-db24321fe6da" providerId="ADAL" clId="{D269FB39-5918-43BD-B611-F740082BFD61}" dt="2026-04-14T14:47:41.184" v="4603" actId="1035"/>
          <ac:grpSpMkLst>
            <pc:docMk/>
            <pc:sldMk cId="1583799148" sldId="256"/>
            <ac:grpSpMk id="36" creationId="{C94C2AE2-477C-3E62-9707-5F2E20EEC52A}"/>
          </ac:grpSpMkLst>
        </pc:grpChg>
        <pc:grpChg chg="mod">
          <ac:chgData name="Renner, Brandon" userId="875aed1c-2184-42cb-9f25-db24321fe6da" providerId="ADAL" clId="{D269FB39-5918-43BD-B611-F740082BFD61}" dt="2026-04-14T13:31:02.454" v="2611" actId="1035"/>
          <ac:grpSpMkLst>
            <pc:docMk/>
            <pc:sldMk cId="1583799148" sldId="256"/>
            <ac:grpSpMk id="40" creationId="{D4DD8D19-0B40-BC9B-7212-BA3C6C1D9C48}"/>
          </ac:grpSpMkLst>
        </pc:grpChg>
        <pc:grpChg chg="mod">
          <ac:chgData name="Renner, Brandon" userId="875aed1c-2184-42cb-9f25-db24321fe6da" providerId="ADAL" clId="{D269FB39-5918-43BD-B611-F740082BFD61}" dt="2026-04-14T14:47:49.214" v="4608" actId="1035"/>
          <ac:grpSpMkLst>
            <pc:docMk/>
            <pc:sldMk cId="1583799148" sldId="256"/>
            <ac:grpSpMk id="49" creationId="{9F5DFF92-7FFB-CE3F-B52F-84DFED7C4FC2}"/>
          </ac:grpSpMkLst>
        </pc:grpChg>
        <pc:grpChg chg="mod">
          <ac:chgData name="Renner, Brandon" userId="875aed1c-2184-42cb-9f25-db24321fe6da" providerId="ADAL" clId="{D269FB39-5918-43BD-B611-F740082BFD61}" dt="2026-04-14T16:00:40.234" v="5229" actId="1036"/>
          <ac:grpSpMkLst>
            <pc:docMk/>
            <pc:sldMk cId="1583799148" sldId="256"/>
            <ac:grpSpMk id="62" creationId="{096972F3-E7E7-EE1F-2C63-31F51A9FFEFC}"/>
          </ac:grpSpMkLst>
        </pc:grpChg>
        <pc:grpChg chg="del">
          <ac:chgData name="Renner, Brandon" userId="875aed1c-2184-42cb-9f25-db24321fe6da" providerId="ADAL" clId="{D269FB39-5918-43BD-B611-F740082BFD61}" dt="2026-04-14T10:22:45.568" v="74" actId="478"/>
          <ac:grpSpMkLst>
            <pc:docMk/>
            <pc:sldMk cId="1583799148" sldId="256"/>
            <ac:grpSpMk id="2104" creationId="{F7C8E370-B8AC-892A-C5A4-F56AB4918C55}"/>
          </ac:grpSpMkLst>
        </pc:grpChg>
        <pc:grpChg chg="del">
          <ac:chgData name="Renner, Brandon" userId="875aed1c-2184-42cb-9f25-db24321fe6da" providerId="ADAL" clId="{D269FB39-5918-43BD-B611-F740082BFD61}" dt="2026-04-14T10:22:46.052" v="75" actId="478"/>
          <ac:grpSpMkLst>
            <pc:docMk/>
            <pc:sldMk cId="1583799148" sldId="256"/>
            <ac:grpSpMk id="2105" creationId="{3B538FE8-BBE9-F41B-4597-861B48D06FB6}"/>
          </ac:grpSpMkLst>
        </pc:grpChg>
        <pc:grpChg chg="del">
          <ac:chgData name="Renner, Brandon" userId="875aed1c-2184-42cb-9f25-db24321fe6da" providerId="ADAL" clId="{D269FB39-5918-43BD-B611-F740082BFD61}" dt="2026-04-14T10:22:46.465" v="76" actId="478"/>
          <ac:grpSpMkLst>
            <pc:docMk/>
            <pc:sldMk cId="1583799148" sldId="256"/>
            <ac:grpSpMk id="2106" creationId="{9DD5226B-8709-5B91-0622-D03E50D087BE}"/>
          </ac:grpSpMkLst>
        </pc:grpChg>
        <pc:grpChg chg="del">
          <ac:chgData name="Renner, Brandon" userId="875aed1c-2184-42cb-9f25-db24321fe6da" providerId="ADAL" clId="{D269FB39-5918-43BD-B611-F740082BFD61}" dt="2026-04-14T10:22:22.290" v="60" actId="478"/>
          <ac:grpSpMkLst>
            <pc:docMk/>
            <pc:sldMk cId="1583799148" sldId="256"/>
            <ac:grpSpMk id="2107" creationId="{BCE88CCE-AE71-DCBA-A2BB-49C2E015A578}"/>
          </ac:grpSpMkLst>
        </pc:grpChg>
        <pc:grpChg chg="del">
          <ac:chgData name="Renner, Brandon" userId="875aed1c-2184-42cb-9f25-db24321fe6da" providerId="ADAL" clId="{D269FB39-5918-43BD-B611-F740082BFD61}" dt="2026-04-14T10:22:23.173" v="61" actId="478"/>
          <ac:grpSpMkLst>
            <pc:docMk/>
            <pc:sldMk cId="1583799148" sldId="256"/>
            <ac:grpSpMk id="2108" creationId="{5D06E94F-2278-A330-14AA-9AFC7ED29A5C}"/>
          </ac:grpSpMkLst>
        </pc:grpChg>
        <pc:grpChg chg="del">
          <ac:chgData name="Renner, Brandon" userId="875aed1c-2184-42cb-9f25-db24321fe6da" providerId="ADAL" clId="{D269FB39-5918-43BD-B611-F740082BFD61}" dt="2026-04-14T10:22:23.837" v="62" actId="478"/>
          <ac:grpSpMkLst>
            <pc:docMk/>
            <pc:sldMk cId="1583799148" sldId="256"/>
            <ac:grpSpMk id="2109" creationId="{815F0E0E-C9F9-BF80-937F-1E1C04091C70}"/>
          </ac:grpSpMkLst>
        </pc:grpChg>
        <pc:grpChg chg="del">
          <ac:chgData name="Renner, Brandon" userId="875aed1c-2184-42cb-9f25-db24321fe6da" providerId="ADAL" clId="{D269FB39-5918-43BD-B611-F740082BFD61}" dt="2026-04-14T10:22:47.955" v="78" actId="478"/>
          <ac:grpSpMkLst>
            <pc:docMk/>
            <pc:sldMk cId="1583799148" sldId="256"/>
            <ac:grpSpMk id="2110" creationId="{77D4F328-BBB3-FBB5-7E7E-A2B41F870810}"/>
          </ac:grpSpMkLst>
        </pc:grpChg>
        <pc:grpChg chg="del">
          <ac:chgData name="Renner, Brandon" userId="875aed1c-2184-42cb-9f25-db24321fe6da" providerId="ADAL" clId="{D269FB39-5918-43BD-B611-F740082BFD61}" dt="2026-04-14T10:22:47.168" v="77" actId="478"/>
          <ac:grpSpMkLst>
            <pc:docMk/>
            <pc:sldMk cId="1583799148" sldId="256"/>
            <ac:grpSpMk id="2111" creationId="{83C40609-4D0C-6973-5B29-B75751E24471}"/>
          </ac:grpSpMkLst>
        </pc:grpChg>
        <pc:grpChg chg="del">
          <ac:chgData name="Renner, Brandon" userId="875aed1c-2184-42cb-9f25-db24321fe6da" providerId="ADAL" clId="{D269FB39-5918-43BD-B611-F740082BFD61}" dt="2026-04-14T10:22:48.427" v="79" actId="478"/>
          <ac:grpSpMkLst>
            <pc:docMk/>
            <pc:sldMk cId="1583799148" sldId="256"/>
            <ac:grpSpMk id="2112" creationId="{32C8C0C6-B3F6-F39E-6A9C-7E4A18045F9B}"/>
          </ac:grpSpMkLst>
        </pc:grpChg>
        <pc:grpChg chg="del">
          <ac:chgData name="Renner, Brandon" userId="875aed1c-2184-42cb-9f25-db24321fe6da" providerId="ADAL" clId="{D269FB39-5918-43BD-B611-F740082BFD61}" dt="2026-04-14T10:22:48.925" v="80" actId="478"/>
          <ac:grpSpMkLst>
            <pc:docMk/>
            <pc:sldMk cId="1583799148" sldId="256"/>
            <ac:grpSpMk id="2113" creationId="{E22522B4-9CE6-C8C7-5360-0AFF8BE55F9C}"/>
          </ac:grpSpMkLst>
        </pc:grpChg>
        <pc:graphicFrameChg chg="add mod">
          <ac:chgData name="Renner, Brandon" userId="875aed1c-2184-42cb-9f25-db24321fe6da" providerId="ADAL" clId="{D269FB39-5918-43BD-B611-F740082BFD61}" dt="2026-04-14T13:28:46.634" v="2518" actId="12084"/>
          <ac:graphicFrameMkLst>
            <pc:docMk/>
            <pc:sldMk cId="1583799148" sldId="256"/>
            <ac:graphicFrameMk id="33" creationId="{22C6B6CD-54AF-FA02-8549-B59AFB8563B9}"/>
          </ac:graphicFrameMkLst>
        </pc:graphicFrameChg>
        <pc:graphicFrameChg chg="add mod">
          <ac:chgData name="Renner, Brandon" userId="875aed1c-2184-42cb-9f25-db24321fe6da" providerId="ADAL" clId="{D269FB39-5918-43BD-B611-F740082BFD61}" dt="2026-04-14T14:48:34.809" v="4626" actId="1076"/>
          <ac:graphicFrameMkLst>
            <pc:docMk/>
            <pc:sldMk cId="1583799148" sldId="256"/>
            <ac:graphicFrameMk id="2063" creationId="{AA5AFBBB-348C-17BA-4422-34C8B34457DF}"/>
          </ac:graphicFrameMkLst>
        </pc:graphicFrameChg>
        <pc:graphicFrameChg chg="add mod">
          <ac:chgData name="Renner, Brandon" userId="875aed1c-2184-42cb-9f25-db24321fe6da" providerId="ADAL" clId="{D269FB39-5918-43BD-B611-F740082BFD61}" dt="2026-04-14T14:48:34.809" v="4626" actId="1076"/>
          <ac:graphicFrameMkLst>
            <pc:docMk/>
            <pc:sldMk cId="1583799148" sldId="256"/>
            <ac:graphicFrameMk id="2066" creationId="{D39324C5-FFA4-4856-8142-C15A222D703C}"/>
          </ac:graphicFrameMkLst>
        </pc:graphicFrameChg>
        <pc:graphicFrameChg chg="add mod">
          <ac:chgData name="Renner, Brandon" userId="875aed1c-2184-42cb-9f25-db24321fe6da" providerId="ADAL" clId="{D269FB39-5918-43BD-B611-F740082BFD61}" dt="2026-04-14T14:48:34.809" v="4626" actId="1076"/>
          <ac:graphicFrameMkLst>
            <pc:docMk/>
            <pc:sldMk cId="1583799148" sldId="256"/>
            <ac:graphicFrameMk id="2070" creationId="{F33BE3B7-9F74-40F2-B1F9-B93ADE44CCB2}"/>
          </ac:graphicFrameMkLst>
        </pc:graphicFrameChg>
        <pc:graphicFrameChg chg="add mod">
          <ac:chgData name="Renner, Brandon" userId="875aed1c-2184-42cb-9f25-db24321fe6da" providerId="ADAL" clId="{D269FB39-5918-43BD-B611-F740082BFD61}" dt="2026-04-14T14:48:34.809" v="4626" actId="1076"/>
          <ac:graphicFrameMkLst>
            <pc:docMk/>
            <pc:sldMk cId="1583799148" sldId="256"/>
            <ac:graphicFrameMk id="2074" creationId="{77FB906A-A9EF-4442-AAC3-12B160694944}"/>
          </ac:graphicFrameMkLst>
        </pc:graphicFrameChg>
        <pc:graphicFrameChg chg="add mod">
          <ac:chgData name="Renner, Brandon" userId="875aed1c-2184-42cb-9f25-db24321fe6da" providerId="ADAL" clId="{D269FB39-5918-43BD-B611-F740082BFD61}" dt="2026-04-14T14:48:34.809" v="4626" actId="1076"/>
          <ac:graphicFrameMkLst>
            <pc:docMk/>
            <pc:sldMk cId="1583799148" sldId="256"/>
            <ac:graphicFrameMk id="2078" creationId="{80A2614D-02C2-4BE5-A271-D53B8DE2CCAB}"/>
          </ac:graphicFrameMkLst>
        </pc:graphicFrameChg>
        <pc:graphicFrameChg chg="add mod">
          <ac:chgData name="Renner, Brandon" userId="875aed1c-2184-42cb-9f25-db24321fe6da" providerId="ADAL" clId="{D269FB39-5918-43BD-B611-F740082BFD61}" dt="2026-04-14T14:48:34.809" v="4626" actId="1076"/>
          <ac:graphicFrameMkLst>
            <pc:docMk/>
            <pc:sldMk cId="1583799148" sldId="256"/>
            <ac:graphicFrameMk id="2086" creationId="{1E104EBC-3FAE-4A12-9011-3899FE1C0796}"/>
          </ac:graphicFrameMkLst>
        </pc:graphicFrameChg>
        <pc:graphicFrameChg chg="add mod">
          <ac:chgData name="Renner, Brandon" userId="875aed1c-2184-42cb-9f25-db24321fe6da" providerId="ADAL" clId="{D269FB39-5918-43BD-B611-F740082BFD61}" dt="2026-04-14T14:46:06.951" v="4562" actId="1035"/>
          <ac:graphicFrameMkLst>
            <pc:docMk/>
            <pc:sldMk cId="1583799148" sldId="256"/>
            <ac:graphicFrameMk id="2090" creationId="{B585F213-1707-E852-1B1A-9D3E4F335196}"/>
          </ac:graphicFrameMkLst>
        </pc:graphicFrameChg>
        <pc:graphicFrameChg chg="add mod">
          <ac:chgData name="Renner, Brandon" userId="875aed1c-2184-42cb-9f25-db24321fe6da" providerId="ADAL" clId="{D269FB39-5918-43BD-B611-F740082BFD61}" dt="2026-04-14T14:46:06.951" v="4562" actId="1035"/>
          <ac:graphicFrameMkLst>
            <pc:docMk/>
            <pc:sldMk cId="1583799148" sldId="256"/>
            <ac:graphicFrameMk id="2094" creationId="{3E3AFB6C-8378-46A9-8C46-694C60C87367}"/>
          </ac:graphicFrameMkLst>
        </pc:graphicFrameChg>
        <pc:graphicFrameChg chg="add mod">
          <ac:chgData name="Renner, Brandon" userId="875aed1c-2184-42cb-9f25-db24321fe6da" providerId="ADAL" clId="{D269FB39-5918-43BD-B611-F740082BFD61}" dt="2026-04-14T14:46:48.510" v="4580" actId="14100"/>
          <ac:graphicFrameMkLst>
            <pc:docMk/>
            <pc:sldMk cId="1583799148" sldId="256"/>
            <ac:graphicFrameMk id="2095" creationId="{182124DF-D9E6-463A-A773-7997D3A2B61B}"/>
          </ac:graphicFrameMkLst>
        </pc:graphicFrameChg>
        <pc:graphicFrameChg chg="add mod">
          <ac:chgData name="Renner, Brandon" userId="875aed1c-2184-42cb-9f25-db24321fe6da" providerId="ADAL" clId="{D269FB39-5918-43BD-B611-F740082BFD61}" dt="2026-04-14T14:47:18.454" v="4585" actId="14100"/>
          <ac:graphicFrameMkLst>
            <pc:docMk/>
            <pc:sldMk cId="1583799148" sldId="256"/>
            <ac:graphicFrameMk id="2098" creationId="{D83BE26C-D396-499F-B078-F53C1855EC7D}"/>
          </ac:graphicFrameMkLst>
        </pc:graphicFrameChg>
        <pc:picChg chg="del">
          <ac:chgData name="Renner, Brandon" userId="875aed1c-2184-42cb-9f25-db24321fe6da" providerId="ADAL" clId="{D269FB39-5918-43BD-B611-F740082BFD61}" dt="2026-04-14T10:23:18.628" v="91" actId="478"/>
          <ac:picMkLst>
            <pc:docMk/>
            <pc:sldMk cId="1583799148" sldId="256"/>
            <ac:picMk id="27" creationId="{AAEA8187-256B-B507-FC47-615C4B888C4E}"/>
          </ac:picMkLst>
        </pc:picChg>
        <pc:picChg chg="add del mod">
          <ac:chgData name="Renner, Brandon" userId="875aed1c-2184-42cb-9f25-db24321fe6da" providerId="ADAL" clId="{D269FB39-5918-43BD-B611-F740082BFD61}" dt="2026-04-14T14:48:51.468" v="4632" actId="1036"/>
          <ac:picMkLst>
            <pc:docMk/>
            <pc:sldMk cId="1583799148" sldId="256"/>
            <ac:picMk id="30" creationId="{EED46CB9-C0D9-8384-04F0-A79AF0A18FB7}"/>
          </ac:picMkLst>
        </pc:picChg>
        <pc:picChg chg="del">
          <ac:chgData name="Renner, Brandon" userId="875aed1c-2184-42cb-9f25-db24321fe6da" providerId="ADAL" clId="{D269FB39-5918-43BD-B611-F740082BFD61}" dt="2026-04-14T10:23:18.010" v="90" actId="478"/>
          <ac:picMkLst>
            <pc:docMk/>
            <pc:sldMk cId="1583799148" sldId="256"/>
            <ac:picMk id="31" creationId="{D003BCF3-817C-CC26-4E7A-1F0FD5CE7AC8}"/>
          </ac:picMkLst>
        </pc:picChg>
        <pc:picChg chg="add del">
          <ac:chgData name="Renner, Brandon" userId="875aed1c-2184-42cb-9f25-db24321fe6da" providerId="ADAL" clId="{D269FB39-5918-43BD-B611-F740082BFD61}" dt="2026-04-14T13:34:17.431" v="2682" actId="478"/>
          <ac:picMkLst>
            <pc:docMk/>
            <pc:sldMk cId="1583799148" sldId="256"/>
            <ac:picMk id="35" creationId="{90E5A55F-04E0-5B44-C27C-59586D8600B6}"/>
          </ac:picMkLst>
        </pc:picChg>
        <pc:cxnChg chg="del">
          <ac:chgData name="Renner, Brandon" userId="875aed1c-2184-42cb-9f25-db24321fe6da" providerId="ADAL" clId="{D269FB39-5918-43BD-B611-F740082BFD61}" dt="2026-04-14T10:22:51.113" v="82" actId="478"/>
          <ac:cxnSpMkLst>
            <pc:docMk/>
            <pc:sldMk cId="1583799148" sldId="256"/>
            <ac:cxnSpMk id="32" creationId="{2FD07ABB-7DD5-B092-2348-ACE556E07772}"/>
          </ac:cxnSpMkLst>
        </pc:cxnChg>
        <pc:cxnChg chg="del">
          <ac:chgData name="Renner, Brandon" userId="875aed1c-2184-42cb-9f25-db24321fe6da" providerId="ADAL" clId="{D269FB39-5918-43BD-B611-F740082BFD61}" dt="2026-04-14T10:23:14.444" v="87" actId="478"/>
          <ac:cxnSpMkLst>
            <pc:docMk/>
            <pc:sldMk cId="1583799148" sldId="256"/>
            <ac:cxnSpMk id="38" creationId="{806E3D45-ACC1-FC28-D025-A1B1CD668B98}"/>
          </ac:cxnSpMkLst>
        </pc:cxnChg>
        <pc:cxnChg chg="del mod">
          <ac:chgData name="Renner, Brandon" userId="875aed1c-2184-42cb-9f25-db24321fe6da" providerId="ADAL" clId="{D269FB39-5918-43BD-B611-F740082BFD61}" dt="2026-04-14T10:22:53.969" v="84" actId="478"/>
          <ac:cxnSpMkLst>
            <pc:docMk/>
            <pc:sldMk cId="1583799148" sldId="256"/>
            <ac:cxnSpMk id="46" creationId="{0390E5D6-2C1E-E925-D51A-585045CD36EA}"/>
          </ac:cxnSpMkLst>
        </pc:cxnChg>
        <pc:cxnChg chg="del">
          <ac:chgData name="Renner, Brandon" userId="875aed1c-2184-42cb-9f25-db24321fe6da" providerId="ADAL" clId="{D269FB39-5918-43BD-B611-F740082BFD61}" dt="2026-04-14T10:22:24.915" v="63" actId="478"/>
          <ac:cxnSpMkLst>
            <pc:docMk/>
            <pc:sldMk cId="1583799148" sldId="256"/>
            <ac:cxnSpMk id="48" creationId="{2D25B5F2-DCE0-A73E-903E-081C221F3DD2}"/>
          </ac:cxnSpMkLst>
        </pc:cxnChg>
        <pc:cxnChg chg="del">
          <ac:chgData name="Renner, Brandon" userId="875aed1c-2184-42cb-9f25-db24321fe6da" providerId="ADAL" clId="{D269FB39-5918-43BD-B611-F740082BFD61}" dt="2026-04-14T10:22:26.637" v="65" actId="478"/>
          <ac:cxnSpMkLst>
            <pc:docMk/>
            <pc:sldMk cId="1583799148" sldId="256"/>
            <ac:cxnSpMk id="53" creationId="{9779FE31-EE22-BDAD-06DB-76AE1C675450}"/>
          </ac:cxnSpMkLst>
        </pc:cxnChg>
        <pc:cxnChg chg="del">
          <ac:chgData name="Renner, Brandon" userId="875aed1c-2184-42cb-9f25-db24321fe6da" providerId="ADAL" clId="{D269FB39-5918-43BD-B611-F740082BFD61}" dt="2026-04-14T10:22:44.584" v="73" actId="478"/>
          <ac:cxnSpMkLst>
            <pc:docMk/>
            <pc:sldMk cId="1583799148" sldId="256"/>
            <ac:cxnSpMk id="57" creationId="{8080E4B8-C0BF-EE3D-3A4C-BA6C6FFB66C7}"/>
          </ac:cxnSpMkLst>
        </pc:cxnChg>
        <pc:cxnChg chg="del">
          <ac:chgData name="Renner, Brandon" userId="875aed1c-2184-42cb-9f25-db24321fe6da" providerId="ADAL" clId="{D269FB39-5918-43BD-B611-F740082BFD61}" dt="2026-04-14T10:22:44.584" v="73" actId="478"/>
          <ac:cxnSpMkLst>
            <pc:docMk/>
            <pc:sldMk cId="1583799148" sldId="256"/>
            <ac:cxnSpMk id="59" creationId="{EAFD95A6-EB3C-C06B-9FB3-C58F9F6BB5E0}"/>
          </ac:cxnSpMkLst>
        </pc:cxnChg>
        <pc:cxnChg chg="del">
          <ac:chgData name="Renner, Brandon" userId="875aed1c-2184-42cb-9f25-db24321fe6da" providerId="ADAL" clId="{D269FB39-5918-43BD-B611-F740082BFD61}" dt="2026-04-14T10:22:44.584" v="73" actId="478"/>
          <ac:cxnSpMkLst>
            <pc:docMk/>
            <pc:sldMk cId="1583799148" sldId="256"/>
            <ac:cxnSpMk id="2051" creationId="{4B903BB1-F413-7A22-0DD6-D3A24D99F4B4}"/>
          </ac:cxnSpMkLst>
        </pc:cxnChg>
        <pc:cxnChg chg="del">
          <ac:chgData name="Renner, Brandon" userId="875aed1c-2184-42cb-9f25-db24321fe6da" providerId="ADAL" clId="{D269FB39-5918-43BD-B611-F740082BFD61}" dt="2026-04-14T10:22:44.584" v="73" actId="478"/>
          <ac:cxnSpMkLst>
            <pc:docMk/>
            <pc:sldMk cId="1583799148" sldId="256"/>
            <ac:cxnSpMk id="2082" creationId="{A1BCF960-1FA8-A1E3-B488-83AEBC5CA781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ksuprod-my.sharepoint.com/personal/brenner3_kent_edu/Documents/Quantas_Graph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s://ksuprod-my.sharepoint.com/personal/brenner3_kent_edu/Documents/Quantas_Graph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https://ksuprod-my.sharepoint.com/personal/brenner3_kent_edu/Documents/Quantas_Graph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https://ksuprod-my.sharepoint.com/personal/brenner3_kent_edu/Documents/Quantas_Graph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https://ksuprod-my.sharepoint.com/personal/brenner3_kent_edu/Documents/Quantas_Graph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https://ksuprod-my.sharepoint.com/personal/brenner3_kent_edu/Documents/Quantas_Graphs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ksuprod-my.sharepoint.com/personal/brenner3_kent_edu/Documents/Quantas_Graph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ksuprod-my.sharepoint.com/personal/brenner3_kent_edu/Documents/Quantas_Graph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ksuprod-my.sharepoint.com/personal/brenner3_kent_edu/Documents/Quantas_Graph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ksuprod-my.sharepoint.com/personal/brenner3_kent_edu/Documents/Quantas_Graph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Network Cost -</a:t>
            </a:r>
            <a:r>
              <a:rPr lang="en-US" baseline="0"/>
              <a:t> Various Topologies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/>
              <a:t>100 Rounds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Sheet1!$B$3</c:f>
              <c:strCache>
                <c:ptCount val="1"/>
                <c:pt idx="0">
                  <c:v>Complete</c:v>
                </c:pt>
              </c:strCache>
            </c:strRef>
          </c:tx>
          <c:marker>
            <c:symbol val="none"/>
          </c:marker>
          <c:cat>
            <c:numRef>
              <c:f>Sheet1!$C$3:$C$8</c:f>
              <c:numCache>
                <c:formatCode>General</c:formatCode>
                <c:ptCount val="6"/>
                <c:pt idx="0">
                  <c:v>10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cat>
          <c:val>
            <c:numRef>
              <c:f>Sheet1!$G$3:$G$8</c:f>
              <c:numCache>
                <c:formatCode>General</c:formatCode>
                <c:ptCount val="6"/>
                <c:pt idx="0">
                  <c:v>3060</c:v>
                </c:pt>
                <c:pt idx="1">
                  <c:v>12920</c:v>
                </c:pt>
                <c:pt idx="2">
                  <c:v>53040</c:v>
                </c:pt>
                <c:pt idx="3">
                  <c:v>120360</c:v>
                </c:pt>
                <c:pt idx="4">
                  <c:v>214880</c:v>
                </c:pt>
                <c:pt idx="5">
                  <c:v>336600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75-4204-B770-F6A2575A8B37}"/>
            </c:ext>
          </c:extLst>
        </c:ser>
        <c:ser>
          <c:idx val="0"/>
          <c:order val="1"/>
          <c:tx>
            <c:strRef>
              <c:f>Sheet1!$B$9</c:f>
              <c:strCache>
                <c:ptCount val="1"/>
                <c:pt idx="0">
                  <c:v>Ring</c:v>
                </c:pt>
              </c:strCache>
            </c:strRef>
          </c:tx>
          <c:marker>
            <c:symbol val="none"/>
          </c:marker>
          <c:val>
            <c:numRef>
              <c:f>Sheet1!$G$9:$G$14</c:f>
              <c:numCache>
                <c:formatCode>General</c:formatCode>
                <c:ptCount val="6"/>
                <c:pt idx="0">
                  <c:v>680</c:v>
                </c:pt>
                <c:pt idx="1">
                  <c:v>1360</c:v>
                </c:pt>
                <c:pt idx="2">
                  <c:v>2720</c:v>
                </c:pt>
                <c:pt idx="3">
                  <c:v>4080</c:v>
                </c:pt>
                <c:pt idx="4">
                  <c:v>5440</c:v>
                </c:pt>
                <c:pt idx="5">
                  <c:v>6800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75-4204-B770-F6A2575A8B37}"/>
            </c:ext>
          </c:extLst>
        </c:ser>
        <c:ser>
          <c:idx val="2"/>
          <c:order val="2"/>
          <c:tx>
            <c:strRef>
              <c:f>Sheet1!$B$15</c:f>
              <c:strCache>
                <c:ptCount val="1"/>
                <c:pt idx="0">
                  <c:v>Star</c:v>
                </c:pt>
              </c:strCache>
            </c:strRef>
          </c:tx>
          <c:marker>
            <c:symbol val="none"/>
          </c:marker>
          <c:val>
            <c:numRef>
              <c:f>Sheet1!$G$15:$G$20</c:f>
              <c:numCache>
                <c:formatCode>General</c:formatCode>
                <c:ptCount val="6"/>
                <c:pt idx="0">
                  <c:v>612</c:v>
                </c:pt>
                <c:pt idx="1">
                  <c:v>1292</c:v>
                </c:pt>
                <c:pt idx="2">
                  <c:v>2652</c:v>
                </c:pt>
                <c:pt idx="3">
                  <c:v>4012</c:v>
                </c:pt>
                <c:pt idx="4">
                  <c:v>5372</c:v>
                </c:pt>
                <c:pt idx="5">
                  <c:v>6732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75-4204-B770-F6A2575A8B37}"/>
            </c:ext>
          </c:extLst>
        </c:ser>
        <c:ser>
          <c:idx val="3"/>
          <c:order val="3"/>
          <c:tx>
            <c:strRef>
              <c:f>Sheet1!$B$21</c:f>
              <c:strCache>
                <c:ptCount val="1"/>
                <c:pt idx="0">
                  <c:v>Grid</c:v>
                </c:pt>
              </c:strCache>
            </c:strRef>
          </c:tx>
          <c:marker>
            <c:symbol val="none"/>
          </c:marker>
          <c:val>
            <c:numRef>
              <c:f>Sheet1!$G$21:$G$26</c:f>
              <c:numCache>
                <c:formatCode>General</c:formatCode>
                <c:ptCount val="6"/>
                <c:pt idx="0">
                  <c:v>884</c:v>
                </c:pt>
                <c:pt idx="1">
                  <c:v>2108</c:v>
                </c:pt>
                <c:pt idx="2">
                  <c:v>4556</c:v>
                </c:pt>
                <c:pt idx="3">
                  <c:v>7072</c:v>
                </c:pt>
                <c:pt idx="4">
                  <c:v>9656</c:v>
                </c:pt>
                <c:pt idx="5">
                  <c:v>12240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975-4204-B770-F6A2575A8B37}"/>
            </c:ext>
          </c:extLst>
        </c:ser>
        <c:ser>
          <c:idx val="4"/>
          <c:order val="4"/>
          <c:tx>
            <c:strRef>
              <c:f>Sheet1!$B$27</c:f>
              <c:strCache>
                <c:ptCount val="1"/>
                <c:pt idx="0">
                  <c:v>Torus</c:v>
                </c:pt>
              </c:strCache>
            </c:strRef>
          </c:tx>
          <c:marker>
            <c:symbol val="none"/>
          </c:marker>
          <c:val>
            <c:numRef>
              <c:f>Sheet1!$G$27:$G$32</c:f>
              <c:numCache>
                <c:formatCode>General</c:formatCode>
                <c:ptCount val="6"/>
                <c:pt idx="0">
                  <c:v>1020</c:v>
                </c:pt>
                <c:pt idx="1">
                  <c:v>2720</c:v>
                </c:pt>
                <c:pt idx="2">
                  <c:v>5440</c:v>
                </c:pt>
                <c:pt idx="3">
                  <c:v>8160</c:v>
                </c:pt>
                <c:pt idx="4">
                  <c:v>10880</c:v>
                </c:pt>
                <c:pt idx="5">
                  <c:v>13600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975-4204-B770-F6A2575A8B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209200"/>
        <c:axId val="1207516079"/>
      </c:lineChart>
      <c:catAx>
        <c:axId val="792092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</a:t>
                </a:r>
                <a:r>
                  <a:rPr lang="en-US" baseline="0"/>
                  <a:t> of Peers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7516079"/>
        <c:crosses val="autoZero"/>
        <c:auto val="1"/>
        <c:lblAlgn val="ctr"/>
        <c:lblOffset val="100"/>
        <c:noMultiLvlLbl val="0"/>
      </c:catAx>
      <c:valAx>
        <c:axId val="12075160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Messages Sent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092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  <c:extLst/>
  </c:chart>
  <c:spPr>
    <a:ln>
      <a:solidFill>
        <a:schemeClr val="tx1"/>
      </a:solidFill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Run</a:t>
            </a:r>
            <a:r>
              <a:rPr lang="en-US" baseline="0"/>
              <a:t> Time</a:t>
            </a:r>
            <a:r>
              <a:rPr lang="en-US"/>
              <a:t> -</a:t>
            </a:r>
            <a:r>
              <a:rPr lang="en-US" baseline="0"/>
              <a:t> Various Topologies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/>
              <a:t>100 Rounds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Sheet1!$B$3</c:f>
              <c:strCache>
                <c:ptCount val="1"/>
                <c:pt idx="0">
                  <c:v>Complete</c:v>
                </c:pt>
              </c:strCache>
            </c:strRef>
          </c:tx>
          <c:marker>
            <c:symbol val="none"/>
          </c:marker>
          <c:cat>
            <c:numRef>
              <c:f>Sheet1!$C$3:$C$8</c:f>
              <c:numCache>
                <c:formatCode>General</c:formatCode>
                <c:ptCount val="6"/>
                <c:pt idx="0">
                  <c:v>10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cat>
          <c:val>
            <c:numRef>
              <c:f>Sheet1!$I$3:$I$8</c:f>
              <c:numCache>
                <c:formatCode>General</c:formatCode>
                <c:ptCount val="6"/>
                <c:pt idx="0">
                  <c:v>0.526594059</c:v>
                </c:pt>
                <c:pt idx="1">
                  <c:v>1.6802454339999999</c:v>
                </c:pt>
                <c:pt idx="2">
                  <c:v>8.6314022910000006</c:v>
                </c:pt>
                <c:pt idx="3">
                  <c:v>23.935702796000001</c:v>
                </c:pt>
                <c:pt idx="4">
                  <c:v>54.454041877000002</c:v>
                </c:pt>
                <c:pt idx="5">
                  <c:v>75.002380047000003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D6-41DF-85F9-1F4097D127C2}"/>
            </c:ext>
          </c:extLst>
        </c:ser>
        <c:ser>
          <c:idx val="0"/>
          <c:order val="1"/>
          <c:tx>
            <c:strRef>
              <c:f>Sheet1!$B$9</c:f>
              <c:strCache>
                <c:ptCount val="1"/>
                <c:pt idx="0">
                  <c:v>Ring</c:v>
                </c:pt>
              </c:strCache>
            </c:strRef>
          </c:tx>
          <c:marker>
            <c:symbol val="none"/>
          </c:marker>
          <c:val>
            <c:numRef>
              <c:f>Sheet1!$I$9:$I$14</c:f>
              <c:numCache>
                <c:formatCode>General</c:formatCode>
                <c:ptCount val="6"/>
                <c:pt idx="0">
                  <c:v>0.256383843</c:v>
                </c:pt>
                <c:pt idx="1">
                  <c:v>0.34886800499999998</c:v>
                </c:pt>
                <c:pt idx="2">
                  <c:v>0.38529319200000001</c:v>
                </c:pt>
                <c:pt idx="3">
                  <c:v>0.59611882599999999</c:v>
                </c:pt>
                <c:pt idx="4">
                  <c:v>0.58876234999999999</c:v>
                </c:pt>
                <c:pt idx="5">
                  <c:v>0.74393391399999997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D6-41DF-85F9-1F4097D127C2}"/>
            </c:ext>
          </c:extLst>
        </c:ser>
        <c:ser>
          <c:idx val="2"/>
          <c:order val="2"/>
          <c:tx>
            <c:strRef>
              <c:f>Sheet1!$B$15</c:f>
              <c:strCache>
                <c:ptCount val="1"/>
                <c:pt idx="0">
                  <c:v>Star</c:v>
                </c:pt>
              </c:strCache>
            </c:strRef>
          </c:tx>
          <c:marker>
            <c:symbol val="none"/>
          </c:marker>
          <c:val>
            <c:numRef>
              <c:f>Sheet1!$I$15:$I$20</c:f>
              <c:numCache>
                <c:formatCode>General</c:formatCode>
                <c:ptCount val="6"/>
                <c:pt idx="0">
                  <c:v>0.17737749</c:v>
                </c:pt>
                <c:pt idx="1">
                  <c:v>0.22156741999999999</c:v>
                </c:pt>
                <c:pt idx="2">
                  <c:v>0.38761725000000002</c:v>
                </c:pt>
                <c:pt idx="3">
                  <c:v>0.54185391199999999</c:v>
                </c:pt>
                <c:pt idx="4">
                  <c:v>0.79181386099999995</c:v>
                </c:pt>
                <c:pt idx="5">
                  <c:v>1.157456094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D6-41DF-85F9-1F4097D127C2}"/>
            </c:ext>
          </c:extLst>
        </c:ser>
        <c:ser>
          <c:idx val="3"/>
          <c:order val="3"/>
          <c:tx>
            <c:strRef>
              <c:f>Sheet1!$B$21</c:f>
              <c:strCache>
                <c:ptCount val="1"/>
                <c:pt idx="0">
                  <c:v>Grid</c:v>
                </c:pt>
              </c:strCache>
            </c:strRef>
          </c:tx>
          <c:marker>
            <c:symbol val="none"/>
          </c:marker>
          <c:val>
            <c:numRef>
              <c:f>Sheet1!$I$21:$I$26</c:f>
              <c:numCache>
                <c:formatCode>General</c:formatCode>
                <c:ptCount val="6"/>
                <c:pt idx="0">
                  <c:v>0.22783741199999999</c:v>
                </c:pt>
                <c:pt idx="1">
                  <c:v>0.364058561</c:v>
                </c:pt>
                <c:pt idx="2">
                  <c:v>0.54196933999999997</c:v>
                </c:pt>
                <c:pt idx="3">
                  <c:v>0.78394971000000002</c:v>
                </c:pt>
                <c:pt idx="4">
                  <c:v>0.99378286400000004</c:v>
                </c:pt>
                <c:pt idx="5">
                  <c:v>1.223111802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AD6-41DF-85F9-1F4097D127C2}"/>
            </c:ext>
          </c:extLst>
        </c:ser>
        <c:ser>
          <c:idx val="4"/>
          <c:order val="4"/>
          <c:tx>
            <c:strRef>
              <c:f>Sheet1!$B$27</c:f>
              <c:strCache>
                <c:ptCount val="1"/>
                <c:pt idx="0">
                  <c:v>Torus</c:v>
                </c:pt>
              </c:strCache>
            </c:strRef>
          </c:tx>
          <c:marker>
            <c:symbol val="none"/>
          </c:marker>
          <c:val>
            <c:numRef>
              <c:f>Sheet1!$I$27:$I$32</c:f>
              <c:numCache>
                <c:formatCode>General</c:formatCode>
                <c:ptCount val="6"/>
                <c:pt idx="0">
                  <c:v>0.234552592</c:v>
                </c:pt>
                <c:pt idx="1">
                  <c:v>0.49059497699999999</c:v>
                </c:pt>
                <c:pt idx="2">
                  <c:v>0.75049119200000003</c:v>
                </c:pt>
                <c:pt idx="3">
                  <c:v>1.1718382650000001</c:v>
                </c:pt>
                <c:pt idx="4">
                  <c:v>1.6713814090000001</c:v>
                </c:pt>
                <c:pt idx="5">
                  <c:v>1.8458461509999999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AD6-41DF-85F9-1F4097D127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209200"/>
        <c:axId val="1207516079"/>
      </c:lineChart>
      <c:catAx>
        <c:axId val="792092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</a:t>
                </a:r>
                <a:r>
                  <a:rPr lang="en-US" baseline="0"/>
                  <a:t> of Peers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7516079"/>
        <c:crosses val="autoZero"/>
        <c:auto val="1"/>
        <c:lblAlgn val="ctr"/>
        <c:lblOffset val="100"/>
        <c:noMultiLvlLbl val="0"/>
      </c:catAx>
      <c:valAx>
        <c:axId val="12075160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Run</a:t>
                </a:r>
                <a:r>
                  <a:rPr lang="en-US" baseline="0"/>
                  <a:t> TIme (s) 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092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  <c:extLst/>
  </c:chart>
  <c:spPr>
    <a:ln>
      <a:solidFill>
        <a:schemeClr val="tx1">
          <a:lumMod val="95000"/>
          <a:lumOff val="5000"/>
        </a:schemeClr>
      </a:solidFill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Peak</a:t>
            </a:r>
            <a:r>
              <a:rPr lang="en-US" baseline="0"/>
              <a:t> Memory Usage</a:t>
            </a:r>
            <a:r>
              <a:rPr lang="en-US"/>
              <a:t> -</a:t>
            </a:r>
            <a:r>
              <a:rPr lang="en-US" baseline="0"/>
              <a:t> Various Topologies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/>
              <a:t>100 Rounds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Sheet1!$B$3</c:f>
              <c:strCache>
                <c:ptCount val="1"/>
                <c:pt idx="0">
                  <c:v>Complete</c:v>
                </c:pt>
              </c:strCache>
            </c:strRef>
          </c:tx>
          <c:marker>
            <c:symbol val="none"/>
          </c:marker>
          <c:cat>
            <c:numRef>
              <c:f>Sheet1!$C$3:$C$8</c:f>
              <c:numCache>
                <c:formatCode>General</c:formatCode>
                <c:ptCount val="6"/>
                <c:pt idx="0">
                  <c:v>10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</c:numCache>
            </c:numRef>
          </c:cat>
          <c:val>
            <c:numRef>
              <c:f>Sheet1!$J$3:$J$8</c:f>
              <c:numCache>
                <c:formatCode>General</c:formatCode>
                <c:ptCount val="6"/>
                <c:pt idx="0">
                  <c:v>3840</c:v>
                </c:pt>
                <c:pt idx="1">
                  <c:v>4480</c:v>
                </c:pt>
                <c:pt idx="2">
                  <c:v>7252</c:v>
                </c:pt>
                <c:pt idx="3">
                  <c:v>11600</c:v>
                </c:pt>
                <c:pt idx="4">
                  <c:v>17768</c:v>
                </c:pt>
                <c:pt idx="5">
                  <c:v>25572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6B-4959-8279-900D57AE9BBE}"/>
            </c:ext>
          </c:extLst>
        </c:ser>
        <c:ser>
          <c:idx val="0"/>
          <c:order val="1"/>
          <c:tx>
            <c:strRef>
              <c:f>Sheet1!$B$9</c:f>
              <c:strCache>
                <c:ptCount val="1"/>
                <c:pt idx="0">
                  <c:v>Ring</c:v>
                </c:pt>
              </c:strCache>
            </c:strRef>
          </c:tx>
          <c:marker>
            <c:symbol val="none"/>
          </c:marker>
          <c:val>
            <c:numRef>
              <c:f>Sheet1!$J$9:$J$14</c:f>
              <c:numCache>
                <c:formatCode>General</c:formatCode>
                <c:ptCount val="6"/>
                <c:pt idx="0">
                  <c:v>3712</c:v>
                </c:pt>
                <c:pt idx="1">
                  <c:v>3968</c:v>
                </c:pt>
                <c:pt idx="2">
                  <c:v>3968</c:v>
                </c:pt>
                <c:pt idx="3">
                  <c:v>3968</c:v>
                </c:pt>
                <c:pt idx="4">
                  <c:v>4096</c:v>
                </c:pt>
                <c:pt idx="5">
                  <c:v>4096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6B-4959-8279-900D57AE9BBE}"/>
            </c:ext>
          </c:extLst>
        </c:ser>
        <c:ser>
          <c:idx val="2"/>
          <c:order val="2"/>
          <c:tx>
            <c:strRef>
              <c:f>Sheet1!$B$15</c:f>
              <c:strCache>
                <c:ptCount val="1"/>
                <c:pt idx="0">
                  <c:v>Star</c:v>
                </c:pt>
              </c:strCache>
            </c:strRef>
          </c:tx>
          <c:marker>
            <c:symbol val="none"/>
          </c:marker>
          <c:val>
            <c:numRef>
              <c:f>Sheet1!$J$15:$J$20</c:f>
              <c:numCache>
                <c:formatCode>General</c:formatCode>
                <c:ptCount val="6"/>
                <c:pt idx="0">
                  <c:v>3712</c:v>
                </c:pt>
                <c:pt idx="1">
                  <c:v>3840</c:v>
                </c:pt>
                <c:pt idx="2">
                  <c:v>3840</c:v>
                </c:pt>
                <c:pt idx="3">
                  <c:v>3968</c:v>
                </c:pt>
                <c:pt idx="4">
                  <c:v>3968</c:v>
                </c:pt>
                <c:pt idx="5">
                  <c:v>4224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6B-4959-8279-900D57AE9BBE}"/>
            </c:ext>
          </c:extLst>
        </c:ser>
        <c:ser>
          <c:idx val="3"/>
          <c:order val="3"/>
          <c:tx>
            <c:strRef>
              <c:f>Sheet1!$B$21</c:f>
              <c:strCache>
                <c:ptCount val="1"/>
                <c:pt idx="0">
                  <c:v>Grid</c:v>
                </c:pt>
              </c:strCache>
            </c:strRef>
          </c:tx>
          <c:marker>
            <c:symbol val="none"/>
          </c:marker>
          <c:val>
            <c:numRef>
              <c:f>Sheet1!$J$21:$J$26</c:f>
              <c:numCache>
                <c:formatCode>General</c:formatCode>
                <c:ptCount val="6"/>
                <c:pt idx="0">
                  <c:v>3712</c:v>
                </c:pt>
                <c:pt idx="1">
                  <c:v>3968</c:v>
                </c:pt>
                <c:pt idx="2">
                  <c:v>4096</c:v>
                </c:pt>
                <c:pt idx="3">
                  <c:v>4224</c:v>
                </c:pt>
                <c:pt idx="4">
                  <c:v>4480</c:v>
                </c:pt>
                <c:pt idx="5">
                  <c:v>4608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F6B-4959-8279-900D57AE9BBE}"/>
            </c:ext>
          </c:extLst>
        </c:ser>
        <c:ser>
          <c:idx val="4"/>
          <c:order val="4"/>
          <c:tx>
            <c:strRef>
              <c:f>Sheet1!$B$27</c:f>
              <c:strCache>
                <c:ptCount val="1"/>
                <c:pt idx="0">
                  <c:v>Torus</c:v>
                </c:pt>
              </c:strCache>
            </c:strRef>
          </c:tx>
          <c:marker>
            <c:symbol val="none"/>
          </c:marker>
          <c:val>
            <c:numRef>
              <c:f>Sheet1!$J$27:$J$32</c:f>
              <c:numCache>
                <c:formatCode>General</c:formatCode>
                <c:ptCount val="6"/>
                <c:pt idx="0">
                  <c:v>3712</c:v>
                </c:pt>
                <c:pt idx="1">
                  <c:v>3968</c:v>
                </c:pt>
                <c:pt idx="2">
                  <c:v>4096</c:v>
                </c:pt>
                <c:pt idx="3">
                  <c:v>4224</c:v>
                </c:pt>
                <c:pt idx="4">
                  <c:v>4352</c:v>
                </c:pt>
                <c:pt idx="5">
                  <c:v>4608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F6B-4959-8279-900D57AE9B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209200"/>
        <c:axId val="1207516079"/>
      </c:lineChart>
      <c:catAx>
        <c:axId val="792092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</a:t>
                </a:r>
                <a:r>
                  <a:rPr lang="en-US" baseline="0"/>
                  <a:t> of Peers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7516079"/>
        <c:crosses val="autoZero"/>
        <c:auto val="1"/>
        <c:lblAlgn val="ctr"/>
        <c:lblOffset val="100"/>
        <c:noMultiLvlLbl val="0"/>
      </c:catAx>
      <c:valAx>
        <c:axId val="12075160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Peak Memory Used (KB)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092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  <c:extLst/>
  </c:chart>
  <c:spPr>
    <a:ln>
      <a:solidFill>
        <a:schemeClr val="tx1">
          <a:lumMod val="95000"/>
          <a:lumOff val="5000"/>
        </a:schemeClr>
      </a:solidFill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Network Cost -</a:t>
            </a:r>
            <a:r>
              <a:rPr lang="en-US" baseline="0"/>
              <a:t> Various Topologies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/>
              <a:t>100 Rounds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1"/>
          <c:tx>
            <c:strRef>
              <c:f>Sheet1!$B$9</c:f>
              <c:strCache>
                <c:ptCount val="1"/>
                <c:pt idx="0">
                  <c:v>Ring</c:v>
                </c:pt>
              </c:strCache>
            </c:strRef>
          </c:tx>
          <c:marker>
            <c:symbol val="none"/>
          </c:marker>
          <c:val>
            <c:numRef>
              <c:f>Sheet1!$G$9:$G$14</c:f>
              <c:numCache>
                <c:formatCode>General</c:formatCode>
                <c:ptCount val="6"/>
                <c:pt idx="0">
                  <c:v>680</c:v>
                </c:pt>
                <c:pt idx="1">
                  <c:v>1360</c:v>
                </c:pt>
                <c:pt idx="2">
                  <c:v>2720</c:v>
                </c:pt>
                <c:pt idx="3">
                  <c:v>4080</c:v>
                </c:pt>
                <c:pt idx="4">
                  <c:v>5440</c:v>
                </c:pt>
                <c:pt idx="5">
                  <c:v>6800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91-4384-902D-9D67F38D4026}"/>
            </c:ext>
          </c:extLst>
        </c:ser>
        <c:ser>
          <c:idx val="2"/>
          <c:order val="2"/>
          <c:tx>
            <c:strRef>
              <c:f>Sheet1!$B$15</c:f>
              <c:strCache>
                <c:ptCount val="1"/>
                <c:pt idx="0">
                  <c:v>Star</c:v>
                </c:pt>
              </c:strCache>
            </c:strRef>
          </c:tx>
          <c:marker>
            <c:symbol val="none"/>
          </c:marker>
          <c:val>
            <c:numRef>
              <c:f>Sheet1!$G$15:$G$20</c:f>
              <c:numCache>
                <c:formatCode>General</c:formatCode>
                <c:ptCount val="6"/>
                <c:pt idx="0">
                  <c:v>612</c:v>
                </c:pt>
                <c:pt idx="1">
                  <c:v>1292</c:v>
                </c:pt>
                <c:pt idx="2">
                  <c:v>2652</c:v>
                </c:pt>
                <c:pt idx="3">
                  <c:v>4012</c:v>
                </c:pt>
                <c:pt idx="4">
                  <c:v>5372</c:v>
                </c:pt>
                <c:pt idx="5">
                  <c:v>6732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91-4384-902D-9D67F38D4026}"/>
            </c:ext>
          </c:extLst>
        </c:ser>
        <c:ser>
          <c:idx val="3"/>
          <c:order val="3"/>
          <c:tx>
            <c:strRef>
              <c:f>Sheet1!$B$21</c:f>
              <c:strCache>
                <c:ptCount val="1"/>
                <c:pt idx="0">
                  <c:v>Grid</c:v>
                </c:pt>
              </c:strCache>
            </c:strRef>
          </c:tx>
          <c:marker>
            <c:symbol val="none"/>
          </c:marker>
          <c:val>
            <c:numRef>
              <c:f>Sheet1!$G$21:$G$26</c:f>
              <c:numCache>
                <c:formatCode>General</c:formatCode>
                <c:ptCount val="6"/>
                <c:pt idx="0">
                  <c:v>884</c:v>
                </c:pt>
                <c:pt idx="1">
                  <c:v>2108</c:v>
                </c:pt>
                <c:pt idx="2">
                  <c:v>4556</c:v>
                </c:pt>
                <c:pt idx="3">
                  <c:v>7072</c:v>
                </c:pt>
                <c:pt idx="4">
                  <c:v>9656</c:v>
                </c:pt>
                <c:pt idx="5">
                  <c:v>12240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91-4384-902D-9D67F38D4026}"/>
            </c:ext>
          </c:extLst>
        </c:ser>
        <c:ser>
          <c:idx val="4"/>
          <c:order val="4"/>
          <c:tx>
            <c:strRef>
              <c:f>Sheet1!$B$27</c:f>
              <c:strCache>
                <c:ptCount val="1"/>
                <c:pt idx="0">
                  <c:v>Torus</c:v>
                </c:pt>
              </c:strCache>
            </c:strRef>
          </c:tx>
          <c:marker>
            <c:symbol val="none"/>
          </c:marker>
          <c:val>
            <c:numRef>
              <c:f>Sheet1!$G$27:$G$32</c:f>
              <c:numCache>
                <c:formatCode>General</c:formatCode>
                <c:ptCount val="6"/>
                <c:pt idx="0">
                  <c:v>1020</c:v>
                </c:pt>
                <c:pt idx="1">
                  <c:v>2720</c:v>
                </c:pt>
                <c:pt idx="2">
                  <c:v>5440</c:v>
                </c:pt>
                <c:pt idx="3">
                  <c:v>8160</c:v>
                </c:pt>
                <c:pt idx="4">
                  <c:v>10880</c:v>
                </c:pt>
                <c:pt idx="5">
                  <c:v>13600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91-4384-902D-9D67F38D40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209200"/>
        <c:axId val="1207516079"/>
        <c:extLst>
          <c:ext xmlns:c15="http://schemas.microsoft.com/office/drawing/2012/chart" uri="{02D57815-91ED-43cb-92C2-25804820EDAC}">
            <c15:filteredLine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Sheet1!$B$3</c15:sqref>
                        </c15:formulaRef>
                      </c:ext>
                    </c:extLst>
                    <c:strCache>
                      <c:ptCount val="1"/>
                      <c:pt idx="0">
                        <c:v>Complete</c:v>
                      </c:pt>
                    </c:strCache>
                  </c:strRef>
                </c:tx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Sheet1!$C$3:$C$8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10</c:v>
                      </c:pt>
                      <c:pt idx="1">
                        <c:v>20</c:v>
                      </c:pt>
                      <c:pt idx="2">
                        <c:v>40</c:v>
                      </c:pt>
                      <c:pt idx="3">
                        <c:v>60</c:v>
                      </c:pt>
                      <c:pt idx="4">
                        <c:v>80</c:v>
                      </c:pt>
                      <c:pt idx="5">
                        <c:v>100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Sheet1!$G$3:$G$8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3060</c:v>
                      </c:pt>
                      <c:pt idx="1">
                        <c:v>12920</c:v>
                      </c:pt>
                      <c:pt idx="2">
                        <c:v>53040</c:v>
                      </c:pt>
                      <c:pt idx="3">
                        <c:v>120360</c:v>
                      </c:pt>
                      <c:pt idx="4">
                        <c:v>214880</c:v>
                      </c:pt>
                      <c:pt idx="5">
                        <c:v>336600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BD91-4384-902D-9D67F38D4026}"/>
                  </c:ext>
                </c:extLst>
              </c15:ser>
            </c15:filteredLineSeries>
          </c:ext>
        </c:extLst>
      </c:lineChart>
      <c:catAx>
        <c:axId val="792092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</a:t>
                </a:r>
                <a:r>
                  <a:rPr lang="en-US" baseline="0"/>
                  <a:t> of Peers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7516079"/>
        <c:crosses val="autoZero"/>
        <c:auto val="1"/>
        <c:lblAlgn val="ctr"/>
        <c:lblOffset val="100"/>
        <c:noMultiLvlLbl val="0"/>
      </c:catAx>
      <c:valAx>
        <c:axId val="12075160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Messages Sent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092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  <c:extLst/>
  </c:chart>
  <c:spPr>
    <a:ln>
      <a:solidFill>
        <a:schemeClr val="tx1">
          <a:lumMod val="95000"/>
          <a:lumOff val="5000"/>
        </a:schemeClr>
      </a:solidFill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Run</a:t>
            </a:r>
            <a:r>
              <a:rPr lang="en-US" baseline="0"/>
              <a:t> Time</a:t>
            </a:r>
            <a:r>
              <a:rPr lang="en-US"/>
              <a:t> -</a:t>
            </a:r>
            <a:r>
              <a:rPr lang="en-US" baseline="0"/>
              <a:t> Various Topologies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/>
              <a:t>100 Rounds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1"/>
          <c:tx>
            <c:strRef>
              <c:f>Sheet1!$B$9</c:f>
              <c:strCache>
                <c:ptCount val="1"/>
                <c:pt idx="0">
                  <c:v>Ring</c:v>
                </c:pt>
              </c:strCache>
            </c:strRef>
          </c:tx>
          <c:marker>
            <c:symbol val="none"/>
          </c:marker>
          <c:val>
            <c:numRef>
              <c:f>Sheet1!$I$9:$I$14</c:f>
              <c:numCache>
                <c:formatCode>General</c:formatCode>
                <c:ptCount val="6"/>
                <c:pt idx="0">
                  <c:v>0.256383843</c:v>
                </c:pt>
                <c:pt idx="1">
                  <c:v>0.34886800499999998</c:v>
                </c:pt>
                <c:pt idx="2">
                  <c:v>0.38529319200000001</c:v>
                </c:pt>
                <c:pt idx="3">
                  <c:v>0.59611882599999999</c:v>
                </c:pt>
                <c:pt idx="4">
                  <c:v>0.58876234999999999</c:v>
                </c:pt>
                <c:pt idx="5">
                  <c:v>0.74393391399999997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BA-4333-8160-DB0BD96C4F33}"/>
            </c:ext>
          </c:extLst>
        </c:ser>
        <c:ser>
          <c:idx val="2"/>
          <c:order val="2"/>
          <c:tx>
            <c:strRef>
              <c:f>Sheet1!$B$15</c:f>
              <c:strCache>
                <c:ptCount val="1"/>
                <c:pt idx="0">
                  <c:v>Star</c:v>
                </c:pt>
              </c:strCache>
            </c:strRef>
          </c:tx>
          <c:marker>
            <c:symbol val="none"/>
          </c:marker>
          <c:val>
            <c:numRef>
              <c:f>Sheet1!$I$15:$I$20</c:f>
              <c:numCache>
                <c:formatCode>General</c:formatCode>
                <c:ptCount val="6"/>
                <c:pt idx="0">
                  <c:v>0.17737749</c:v>
                </c:pt>
                <c:pt idx="1">
                  <c:v>0.22156741999999999</c:v>
                </c:pt>
                <c:pt idx="2">
                  <c:v>0.38761725000000002</c:v>
                </c:pt>
                <c:pt idx="3">
                  <c:v>0.54185391199999999</c:v>
                </c:pt>
                <c:pt idx="4">
                  <c:v>0.79181386099999995</c:v>
                </c:pt>
                <c:pt idx="5">
                  <c:v>1.157456094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BA-4333-8160-DB0BD96C4F33}"/>
            </c:ext>
          </c:extLst>
        </c:ser>
        <c:ser>
          <c:idx val="3"/>
          <c:order val="3"/>
          <c:tx>
            <c:strRef>
              <c:f>Sheet1!$B$21</c:f>
              <c:strCache>
                <c:ptCount val="1"/>
                <c:pt idx="0">
                  <c:v>Grid</c:v>
                </c:pt>
              </c:strCache>
            </c:strRef>
          </c:tx>
          <c:marker>
            <c:symbol val="none"/>
          </c:marker>
          <c:val>
            <c:numRef>
              <c:f>Sheet1!$I$21:$I$26</c:f>
              <c:numCache>
                <c:formatCode>General</c:formatCode>
                <c:ptCount val="6"/>
                <c:pt idx="0">
                  <c:v>0.22783741199999999</c:v>
                </c:pt>
                <c:pt idx="1">
                  <c:v>0.364058561</c:v>
                </c:pt>
                <c:pt idx="2">
                  <c:v>0.54196933999999997</c:v>
                </c:pt>
                <c:pt idx="3">
                  <c:v>0.78394971000000002</c:v>
                </c:pt>
                <c:pt idx="4">
                  <c:v>0.99378286400000004</c:v>
                </c:pt>
                <c:pt idx="5">
                  <c:v>1.223111802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BA-4333-8160-DB0BD96C4F33}"/>
            </c:ext>
          </c:extLst>
        </c:ser>
        <c:ser>
          <c:idx val="4"/>
          <c:order val="4"/>
          <c:tx>
            <c:strRef>
              <c:f>Sheet1!$B$27</c:f>
              <c:strCache>
                <c:ptCount val="1"/>
                <c:pt idx="0">
                  <c:v>Torus</c:v>
                </c:pt>
              </c:strCache>
            </c:strRef>
          </c:tx>
          <c:marker>
            <c:symbol val="none"/>
          </c:marker>
          <c:val>
            <c:numRef>
              <c:f>Sheet1!$I$27:$I$32</c:f>
              <c:numCache>
                <c:formatCode>General</c:formatCode>
                <c:ptCount val="6"/>
                <c:pt idx="0">
                  <c:v>0.234552592</c:v>
                </c:pt>
                <c:pt idx="1">
                  <c:v>0.49059497699999999</c:v>
                </c:pt>
                <c:pt idx="2">
                  <c:v>0.75049119200000003</c:v>
                </c:pt>
                <c:pt idx="3">
                  <c:v>1.1718382650000001</c:v>
                </c:pt>
                <c:pt idx="4">
                  <c:v>1.6713814090000001</c:v>
                </c:pt>
                <c:pt idx="5">
                  <c:v>1.8458461509999999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8BA-4333-8160-DB0BD96C4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209200"/>
        <c:axId val="1207516079"/>
        <c:extLst>
          <c:ext xmlns:c15="http://schemas.microsoft.com/office/drawing/2012/chart" uri="{02D57815-91ED-43cb-92C2-25804820EDAC}">
            <c15:filteredLine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Sheet1!$B$3</c15:sqref>
                        </c15:formulaRef>
                      </c:ext>
                    </c:extLst>
                    <c:strCache>
                      <c:ptCount val="1"/>
                      <c:pt idx="0">
                        <c:v>Complete</c:v>
                      </c:pt>
                    </c:strCache>
                  </c:strRef>
                </c:tx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Sheet1!$C$3:$C$8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10</c:v>
                      </c:pt>
                      <c:pt idx="1">
                        <c:v>20</c:v>
                      </c:pt>
                      <c:pt idx="2">
                        <c:v>40</c:v>
                      </c:pt>
                      <c:pt idx="3">
                        <c:v>60</c:v>
                      </c:pt>
                      <c:pt idx="4">
                        <c:v>80</c:v>
                      </c:pt>
                      <c:pt idx="5">
                        <c:v>100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Sheet1!$I$3:$I$8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0.526594059</c:v>
                      </c:pt>
                      <c:pt idx="1">
                        <c:v>1.6802454339999999</c:v>
                      </c:pt>
                      <c:pt idx="2">
                        <c:v>8.6314022910000006</c:v>
                      </c:pt>
                      <c:pt idx="3">
                        <c:v>23.935702796000001</c:v>
                      </c:pt>
                      <c:pt idx="4">
                        <c:v>54.454041877000002</c:v>
                      </c:pt>
                      <c:pt idx="5">
                        <c:v>75.002380047000003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38BA-4333-8160-DB0BD96C4F33}"/>
                  </c:ext>
                </c:extLst>
              </c15:ser>
            </c15:filteredLineSeries>
          </c:ext>
        </c:extLst>
      </c:lineChart>
      <c:catAx>
        <c:axId val="792092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</a:t>
                </a:r>
                <a:r>
                  <a:rPr lang="en-US" baseline="0"/>
                  <a:t> of Peers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7516079"/>
        <c:crosses val="autoZero"/>
        <c:auto val="1"/>
        <c:lblAlgn val="ctr"/>
        <c:lblOffset val="100"/>
        <c:noMultiLvlLbl val="0"/>
      </c:catAx>
      <c:valAx>
        <c:axId val="12075160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Run</a:t>
                </a:r>
                <a:r>
                  <a:rPr lang="en-US" baseline="0"/>
                  <a:t> TIme (s)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092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  <c:extLst/>
  </c:chart>
  <c:spPr>
    <a:ln>
      <a:solidFill>
        <a:schemeClr val="tx1">
          <a:lumMod val="95000"/>
          <a:lumOff val="5000"/>
        </a:schemeClr>
      </a:solidFill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Peak</a:t>
            </a:r>
            <a:r>
              <a:rPr lang="en-US" baseline="0"/>
              <a:t> Memory Usage</a:t>
            </a:r>
            <a:r>
              <a:rPr lang="en-US"/>
              <a:t> -</a:t>
            </a:r>
            <a:r>
              <a:rPr lang="en-US" baseline="0"/>
              <a:t> Various Topologies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/>
              <a:t>100 Rounds</a:t>
            </a:r>
            <a:endParaRPr lang="en-US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1"/>
          <c:tx>
            <c:strRef>
              <c:f>Sheet1!$B$9</c:f>
              <c:strCache>
                <c:ptCount val="1"/>
                <c:pt idx="0">
                  <c:v>Ring</c:v>
                </c:pt>
              </c:strCache>
            </c:strRef>
          </c:tx>
          <c:marker>
            <c:symbol val="none"/>
          </c:marker>
          <c:val>
            <c:numRef>
              <c:f>Sheet1!$J$9:$J$14</c:f>
              <c:numCache>
                <c:formatCode>General</c:formatCode>
                <c:ptCount val="6"/>
                <c:pt idx="0">
                  <c:v>3712</c:v>
                </c:pt>
                <c:pt idx="1">
                  <c:v>3968</c:v>
                </c:pt>
                <c:pt idx="2">
                  <c:v>3968</c:v>
                </c:pt>
                <c:pt idx="3">
                  <c:v>3968</c:v>
                </c:pt>
                <c:pt idx="4">
                  <c:v>4096</c:v>
                </c:pt>
                <c:pt idx="5">
                  <c:v>4096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0E-41EB-B819-E55F439D9509}"/>
            </c:ext>
          </c:extLst>
        </c:ser>
        <c:ser>
          <c:idx val="2"/>
          <c:order val="2"/>
          <c:tx>
            <c:strRef>
              <c:f>Sheet1!$B$15</c:f>
              <c:strCache>
                <c:ptCount val="1"/>
                <c:pt idx="0">
                  <c:v>Star</c:v>
                </c:pt>
              </c:strCache>
            </c:strRef>
          </c:tx>
          <c:marker>
            <c:symbol val="none"/>
          </c:marker>
          <c:val>
            <c:numRef>
              <c:f>Sheet1!$J$15:$J$20</c:f>
              <c:numCache>
                <c:formatCode>General</c:formatCode>
                <c:ptCount val="6"/>
                <c:pt idx="0">
                  <c:v>3712</c:v>
                </c:pt>
                <c:pt idx="1">
                  <c:v>3840</c:v>
                </c:pt>
                <c:pt idx="2">
                  <c:v>3840</c:v>
                </c:pt>
                <c:pt idx="3">
                  <c:v>3968</c:v>
                </c:pt>
                <c:pt idx="4">
                  <c:v>3968</c:v>
                </c:pt>
                <c:pt idx="5">
                  <c:v>4224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0E-41EB-B819-E55F439D9509}"/>
            </c:ext>
          </c:extLst>
        </c:ser>
        <c:ser>
          <c:idx val="3"/>
          <c:order val="3"/>
          <c:tx>
            <c:strRef>
              <c:f>Sheet1!$B$21</c:f>
              <c:strCache>
                <c:ptCount val="1"/>
                <c:pt idx="0">
                  <c:v>Grid</c:v>
                </c:pt>
              </c:strCache>
            </c:strRef>
          </c:tx>
          <c:marker>
            <c:symbol val="none"/>
          </c:marker>
          <c:val>
            <c:numRef>
              <c:f>Sheet1!$J$21:$J$26</c:f>
              <c:numCache>
                <c:formatCode>General</c:formatCode>
                <c:ptCount val="6"/>
                <c:pt idx="0">
                  <c:v>3712</c:v>
                </c:pt>
                <c:pt idx="1">
                  <c:v>3968</c:v>
                </c:pt>
                <c:pt idx="2">
                  <c:v>4096</c:v>
                </c:pt>
                <c:pt idx="3">
                  <c:v>4224</c:v>
                </c:pt>
                <c:pt idx="4">
                  <c:v>4480</c:v>
                </c:pt>
                <c:pt idx="5">
                  <c:v>4608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70E-41EB-B819-E55F439D9509}"/>
            </c:ext>
          </c:extLst>
        </c:ser>
        <c:ser>
          <c:idx val="4"/>
          <c:order val="4"/>
          <c:tx>
            <c:strRef>
              <c:f>Sheet1!$B$27</c:f>
              <c:strCache>
                <c:ptCount val="1"/>
                <c:pt idx="0">
                  <c:v>Torus</c:v>
                </c:pt>
              </c:strCache>
            </c:strRef>
          </c:tx>
          <c:marker>
            <c:symbol val="none"/>
          </c:marker>
          <c:val>
            <c:numRef>
              <c:f>Sheet1!$J$27:$J$32</c:f>
              <c:numCache>
                <c:formatCode>General</c:formatCode>
                <c:ptCount val="6"/>
                <c:pt idx="0">
                  <c:v>3712</c:v>
                </c:pt>
                <c:pt idx="1">
                  <c:v>3968</c:v>
                </c:pt>
                <c:pt idx="2">
                  <c:v>4096</c:v>
                </c:pt>
                <c:pt idx="3">
                  <c:v>4224</c:v>
                </c:pt>
                <c:pt idx="4">
                  <c:v>4352</c:v>
                </c:pt>
                <c:pt idx="5">
                  <c:v>4608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70E-41EB-B819-E55F439D95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209200"/>
        <c:axId val="1207516079"/>
        <c:extLst>
          <c:ext xmlns:c15="http://schemas.microsoft.com/office/drawing/2012/chart" uri="{02D57815-91ED-43cb-92C2-25804820EDAC}">
            <c15:filteredLine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Sheet1!$B$3</c15:sqref>
                        </c15:formulaRef>
                      </c:ext>
                    </c:extLst>
                    <c:strCache>
                      <c:ptCount val="1"/>
                      <c:pt idx="0">
                        <c:v>Complete</c:v>
                      </c:pt>
                    </c:strCache>
                  </c:strRef>
                </c:tx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Sheet1!$C$3:$C$8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10</c:v>
                      </c:pt>
                      <c:pt idx="1">
                        <c:v>20</c:v>
                      </c:pt>
                      <c:pt idx="2">
                        <c:v>40</c:v>
                      </c:pt>
                      <c:pt idx="3">
                        <c:v>60</c:v>
                      </c:pt>
                      <c:pt idx="4">
                        <c:v>80</c:v>
                      </c:pt>
                      <c:pt idx="5">
                        <c:v>100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Sheet1!$J$3:$J$8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3840</c:v>
                      </c:pt>
                      <c:pt idx="1">
                        <c:v>4480</c:v>
                      </c:pt>
                      <c:pt idx="2">
                        <c:v>7252</c:v>
                      </c:pt>
                      <c:pt idx="3">
                        <c:v>11600</c:v>
                      </c:pt>
                      <c:pt idx="4">
                        <c:v>17768</c:v>
                      </c:pt>
                      <c:pt idx="5">
                        <c:v>25572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C70E-41EB-B819-E55F439D9509}"/>
                  </c:ext>
                </c:extLst>
              </c15:ser>
            </c15:filteredLineSeries>
          </c:ext>
        </c:extLst>
      </c:lineChart>
      <c:catAx>
        <c:axId val="792092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</a:t>
                </a:r>
                <a:r>
                  <a:rPr lang="en-US" baseline="0"/>
                  <a:t> of Peers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7516079"/>
        <c:crosses val="autoZero"/>
        <c:auto val="1"/>
        <c:lblAlgn val="ctr"/>
        <c:lblOffset val="100"/>
        <c:noMultiLvlLbl val="0"/>
      </c:catAx>
      <c:valAx>
        <c:axId val="1207516079"/>
        <c:scaling>
          <c:orientation val="minMax"/>
          <c:min val="3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Peak Memory Used (KB)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092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  <c:extLst/>
  </c:chart>
  <c:spPr>
    <a:ln>
      <a:solidFill>
        <a:schemeClr val="tx1">
          <a:lumMod val="95000"/>
          <a:lumOff val="5000"/>
        </a:schemeClr>
      </a:solidFill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Computational</a:t>
            </a:r>
            <a:r>
              <a:rPr lang="en-US" baseline="0"/>
              <a:t> Cost - Algorithm Beta (15 Peers)</a:t>
            </a:r>
          </a:p>
          <a:p>
            <a:pPr>
              <a:defRPr/>
            </a:pPr>
            <a:r>
              <a:rPr lang="en-US" baseline="0"/>
              <a:t>Various Rounds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Sheet1!$D$78:$D$87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cat>
          <c:val>
            <c:numRef>
              <c:f>Sheet1!$F$78:$F$87</c:f>
              <c:numCache>
                <c:formatCode>General</c:formatCode>
                <c:ptCount val="10"/>
                <c:pt idx="0">
                  <c:v>38</c:v>
                </c:pt>
                <c:pt idx="1">
                  <c:v>74</c:v>
                </c:pt>
                <c:pt idx="2">
                  <c:v>113</c:v>
                </c:pt>
                <c:pt idx="3">
                  <c:v>149</c:v>
                </c:pt>
                <c:pt idx="4">
                  <c:v>188</c:v>
                </c:pt>
                <c:pt idx="5">
                  <c:v>224</c:v>
                </c:pt>
                <c:pt idx="6">
                  <c:v>263</c:v>
                </c:pt>
                <c:pt idx="7">
                  <c:v>299</c:v>
                </c:pt>
                <c:pt idx="8">
                  <c:v>338</c:v>
                </c:pt>
                <c:pt idx="9">
                  <c:v>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43-4D44-B59D-14DF0B772A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74022832"/>
        <c:axId val="1374015632"/>
      </c:lineChart>
      <c:catAx>
        <c:axId val="13740228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</a:t>
                </a:r>
                <a:r>
                  <a:rPr lang="en-US" baseline="0"/>
                  <a:t> of Rounds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4015632"/>
        <c:crosses val="autoZero"/>
        <c:auto val="1"/>
        <c:lblAlgn val="ctr"/>
        <c:lblOffset val="100"/>
        <c:noMultiLvlLbl val="0"/>
      </c:catAx>
      <c:valAx>
        <c:axId val="137401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Computations</a:t>
                </a:r>
                <a:r>
                  <a:rPr lang="en-US" baseline="0"/>
                  <a:t> Performed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4022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95000"/>
          <a:lumOff val="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/>
              <a:t>Network Cost - Algorithm Beta (15 Peers)</a:t>
            </a:r>
          </a:p>
          <a:p>
            <a:pPr>
              <a:defRPr/>
            </a:pPr>
            <a:r>
              <a:rPr lang="en-US" baseline="0"/>
              <a:t>Various Rounds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Sheet1!$D$78:$D$87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cat>
          <c:val>
            <c:numRef>
              <c:f>Sheet1!$G$78:$G$87</c:f>
              <c:numCache>
                <c:formatCode>General</c:formatCode>
                <c:ptCount val="10"/>
                <c:pt idx="0">
                  <c:v>64</c:v>
                </c:pt>
                <c:pt idx="1">
                  <c:v>126</c:v>
                </c:pt>
                <c:pt idx="2">
                  <c:v>204</c:v>
                </c:pt>
                <c:pt idx="3">
                  <c:v>266</c:v>
                </c:pt>
                <c:pt idx="4">
                  <c:v>344</c:v>
                </c:pt>
                <c:pt idx="5">
                  <c:v>406</c:v>
                </c:pt>
                <c:pt idx="6">
                  <c:v>484</c:v>
                </c:pt>
                <c:pt idx="7">
                  <c:v>546</c:v>
                </c:pt>
                <c:pt idx="8">
                  <c:v>624</c:v>
                </c:pt>
                <c:pt idx="9">
                  <c:v>686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EC-4FC0-BBFE-E7E57D8F99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74022832"/>
        <c:axId val="1374015632"/>
      </c:lineChart>
      <c:catAx>
        <c:axId val="13740228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</a:t>
                </a:r>
                <a:r>
                  <a:rPr lang="en-US" baseline="0"/>
                  <a:t> of Rounds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4015632"/>
        <c:crosses val="autoZero"/>
        <c:auto val="1"/>
        <c:lblAlgn val="ctr"/>
        <c:lblOffset val="100"/>
        <c:noMultiLvlLbl val="0"/>
      </c:catAx>
      <c:valAx>
        <c:axId val="137401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Messages</a:t>
                </a:r>
                <a:r>
                  <a:rPr lang="en-US" baseline="0"/>
                  <a:t> Sent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4022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95000"/>
          <a:lumOff val="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/>
              <a:t>Synchronizer Steps - Algorithm Beta (15 Peers)</a:t>
            </a:r>
          </a:p>
          <a:p>
            <a:pPr>
              <a:defRPr/>
            </a:pPr>
            <a:r>
              <a:rPr lang="en-US" baseline="0"/>
              <a:t>Various Rounds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Sheet1!$D$78:$D$87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cat>
          <c:val>
            <c:numRef>
              <c:f>Sheet1!$H$78:$H$87</c:f>
              <c:numCache>
                <c:formatCode>General</c:formatCode>
                <c:ptCount val="10"/>
                <c:pt idx="0">
                  <c:v>3</c:v>
                </c:pt>
                <c:pt idx="1">
                  <c:v>25</c:v>
                </c:pt>
                <c:pt idx="2">
                  <c:v>68</c:v>
                </c:pt>
                <c:pt idx="3">
                  <c:v>140</c:v>
                </c:pt>
                <c:pt idx="4">
                  <c:v>233</c:v>
                </c:pt>
                <c:pt idx="5">
                  <c:v>355</c:v>
                </c:pt>
                <c:pt idx="6">
                  <c:v>498</c:v>
                </c:pt>
                <c:pt idx="7">
                  <c:v>670</c:v>
                </c:pt>
                <c:pt idx="8">
                  <c:v>863</c:v>
                </c:pt>
                <c:pt idx="9">
                  <c:v>1085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90-4B7A-9450-692D4CE19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74022832"/>
        <c:axId val="1374015632"/>
      </c:lineChart>
      <c:catAx>
        <c:axId val="13740228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</a:t>
                </a:r>
                <a:r>
                  <a:rPr lang="en-US" baseline="0"/>
                  <a:t> of Rounds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4015632"/>
        <c:crosses val="autoZero"/>
        <c:auto val="1"/>
        <c:lblAlgn val="ctr"/>
        <c:lblOffset val="100"/>
        <c:noMultiLvlLbl val="0"/>
      </c:catAx>
      <c:valAx>
        <c:axId val="137401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Steps Required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4022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95000"/>
          <a:lumOff val="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/>
              <a:t>Run Time - Algorithm Beta (15 Peers)</a:t>
            </a:r>
          </a:p>
          <a:p>
            <a:pPr>
              <a:defRPr/>
            </a:pPr>
            <a:r>
              <a:rPr lang="en-US" baseline="0"/>
              <a:t>Various Rounds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Sheet1!$D$78:$D$87</c:f>
              <c:numCache>
                <c:formatCode>General</c:formatCode>
                <c:ptCount val="10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  <c:pt idx="5">
                  <c:v>60</c:v>
                </c:pt>
                <c:pt idx="6">
                  <c:v>70</c:v>
                </c:pt>
                <c:pt idx="7">
                  <c:v>80</c:v>
                </c:pt>
                <c:pt idx="8">
                  <c:v>90</c:v>
                </c:pt>
                <c:pt idx="9">
                  <c:v>100</c:v>
                </c:pt>
              </c:numCache>
            </c:numRef>
          </c:cat>
          <c:val>
            <c:numRef>
              <c:f>Sheet1!$I$78:$I$87</c:f>
              <c:numCache>
                <c:formatCode>General</c:formatCode>
                <c:ptCount val="10"/>
                <c:pt idx="0">
                  <c:v>2.9666315666666665E-2</c:v>
                </c:pt>
                <c:pt idx="1">
                  <c:v>5.291186366666667E-2</c:v>
                </c:pt>
                <c:pt idx="2">
                  <c:v>6.2209395999999993E-2</c:v>
                </c:pt>
                <c:pt idx="3">
                  <c:v>7.5719198666666668E-2</c:v>
                </c:pt>
                <c:pt idx="4">
                  <c:v>9.0997091666666682E-2</c:v>
                </c:pt>
                <c:pt idx="5">
                  <c:v>0.10978707933333333</c:v>
                </c:pt>
                <c:pt idx="6">
                  <c:v>0.12827876000000002</c:v>
                </c:pt>
                <c:pt idx="7">
                  <c:v>0.15130060966666667</c:v>
                </c:pt>
                <c:pt idx="8">
                  <c:v>0.16179963466666666</c:v>
                </c:pt>
                <c:pt idx="9">
                  <c:v>0.18651251499999999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BF-402B-9030-61F6D12010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74022832"/>
        <c:axId val="1374015632"/>
      </c:lineChart>
      <c:catAx>
        <c:axId val="13740228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</a:t>
                </a:r>
                <a:r>
                  <a:rPr lang="en-US" baseline="0"/>
                  <a:t> of Rounds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4015632"/>
        <c:crosses val="autoZero"/>
        <c:auto val="1"/>
        <c:lblAlgn val="ctr"/>
        <c:lblOffset val="100"/>
        <c:noMultiLvlLbl val="0"/>
      </c:catAx>
      <c:valAx>
        <c:axId val="137401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Run</a:t>
                </a:r>
                <a:r>
                  <a:rPr lang="en-US" baseline="0"/>
                  <a:t> Time (s)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4022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95000"/>
          <a:lumOff val="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BA7A-21C8-4035-8667-C40E5DE4F315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3FBA-55A1-4990-8935-48B8285A6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322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BA7A-21C8-4035-8667-C40E5DE4F315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3FBA-55A1-4990-8935-48B8285A6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416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>
                    <a:tint val="82000"/>
                  </a:schemeClr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82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82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BA7A-21C8-4035-8667-C40E5DE4F315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3FBA-55A1-4990-8935-48B8285A6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02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BA7A-21C8-4035-8667-C40E5DE4F315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3FBA-55A1-4990-8935-48B8285A6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752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BA7A-21C8-4035-8667-C40E5DE4F315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3FBA-55A1-4990-8935-48B8285A6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275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BA7A-21C8-4035-8667-C40E5DE4F315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3FBA-55A1-4990-8935-48B8285A6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0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BA7A-21C8-4035-8667-C40E5DE4F315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3FBA-55A1-4990-8935-48B8285A6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281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BA7A-21C8-4035-8667-C40E5DE4F315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3FBA-55A1-4990-8935-48B8285A6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988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BA7A-21C8-4035-8667-C40E5DE4F315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3FBA-55A1-4990-8935-48B8285A6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2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BA7A-21C8-4035-8667-C40E5DE4F315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3FBA-55A1-4990-8935-48B8285A6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213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7BA7A-21C8-4035-8667-C40E5DE4F315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3FBA-55A1-4990-8935-48B8285A6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5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D7BA7A-21C8-4035-8667-C40E5DE4F315}" type="datetimeFigureOut">
              <a:rPr lang="en-US" smtClean="0"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7C3FBA-55A1-4990-8935-48B8285A6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21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13" Type="http://schemas.openxmlformats.org/officeDocument/2006/relationships/chart" Target="../charts/chart8.xml"/><Relationship Id="rId3" Type="http://schemas.openxmlformats.org/officeDocument/2006/relationships/image" Target="../media/image2.png"/><Relationship Id="rId7" Type="http://schemas.openxmlformats.org/officeDocument/2006/relationships/chart" Target="../charts/chart2.xml"/><Relationship Id="rId12" Type="http://schemas.openxmlformats.org/officeDocument/2006/relationships/chart" Target="../charts/char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11" Type="http://schemas.openxmlformats.org/officeDocument/2006/relationships/chart" Target="../charts/chart6.xml"/><Relationship Id="rId5" Type="http://schemas.openxmlformats.org/officeDocument/2006/relationships/hyperlink" Target="https://dl.acm.org/doi/10.1145/4221.4227" TargetMode="External"/><Relationship Id="rId15" Type="http://schemas.openxmlformats.org/officeDocument/2006/relationships/chart" Target="../charts/chart10.xml"/><Relationship Id="rId10" Type="http://schemas.openxmlformats.org/officeDocument/2006/relationships/chart" Target="../charts/chart5.xml"/><Relationship Id="rId4" Type="http://schemas.openxmlformats.org/officeDocument/2006/relationships/image" Target="../media/image3.png"/><Relationship Id="rId9" Type="http://schemas.openxmlformats.org/officeDocument/2006/relationships/chart" Target="../charts/chart4.xml"/><Relationship Id="rId14" Type="http://schemas.openxmlformats.org/officeDocument/2006/relationships/chart" Target="../charts/char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yellow logo&#10;&#10;AI-generated content may be incorrect.">
            <a:extLst>
              <a:ext uri="{FF2B5EF4-FFF2-40B4-BE49-F238E27FC236}">
                <a16:creationId xmlns:a16="http://schemas.microsoft.com/office/drawing/2014/main" id="{275F63C3-1C1B-C3D0-C5C9-A5AC89590A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40" y="505275"/>
            <a:ext cx="9196157" cy="5172839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3B61089-40B7-45CE-DEC0-E7839E64C850}"/>
              </a:ext>
            </a:extLst>
          </p:cNvPr>
          <p:cNvGrpSpPr/>
          <p:nvPr/>
        </p:nvGrpSpPr>
        <p:grpSpPr>
          <a:xfrm>
            <a:off x="34989912" y="1150123"/>
            <a:ext cx="5422039" cy="4789440"/>
            <a:chOff x="35140035" y="591408"/>
            <a:chExt cx="6393780" cy="6073341"/>
          </a:xfrm>
        </p:grpSpPr>
        <p:pic>
          <p:nvPicPr>
            <p:cNvPr id="13" name="Picture 12" descr="A close-up of a logo">
              <a:extLst>
                <a:ext uri="{FF2B5EF4-FFF2-40B4-BE49-F238E27FC236}">
                  <a16:creationId xmlns:a16="http://schemas.microsoft.com/office/drawing/2014/main" id="{E3A9B015-2F67-5D25-655B-2C3DDAED6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7" t="20603" r="57529" b="32161"/>
            <a:stretch/>
          </p:blipFill>
          <p:spPr>
            <a:xfrm>
              <a:off x="35140035" y="591408"/>
              <a:ext cx="6393780" cy="1894943"/>
            </a:xfrm>
            <a:prstGeom prst="rect">
              <a:avLst/>
            </a:prstGeom>
          </p:spPr>
        </p:pic>
        <p:pic>
          <p:nvPicPr>
            <p:cNvPr id="10" name="Picture 9" descr="A close-up of a logo">
              <a:extLst>
                <a:ext uri="{FF2B5EF4-FFF2-40B4-BE49-F238E27FC236}">
                  <a16:creationId xmlns:a16="http://schemas.microsoft.com/office/drawing/2014/main" id="{CCB0F6D2-03F7-6323-89C2-D9DEA7DA92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28" t="11807" r="25354" b="33668"/>
            <a:stretch/>
          </p:blipFill>
          <p:spPr>
            <a:xfrm>
              <a:off x="35756843" y="2463472"/>
              <a:ext cx="5160164" cy="2192020"/>
            </a:xfrm>
            <a:prstGeom prst="rect">
              <a:avLst/>
            </a:prstGeom>
          </p:spPr>
        </p:pic>
        <p:pic>
          <p:nvPicPr>
            <p:cNvPr id="12" name="Picture 11" descr="A close-up of a logo">
              <a:extLst>
                <a:ext uri="{FF2B5EF4-FFF2-40B4-BE49-F238E27FC236}">
                  <a16:creationId xmlns:a16="http://schemas.microsoft.com/office/drawing/2014/main" id="{1CFB070B-9021-A64F-753E-A2BF06F5F5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13" t="20101" r="2960" b="32663"/>
            <a:stretch/>
          </p:blipFill>
          <p:spPr>
            <a:xfrm>
              <a:off x="36523550" y="4769818"/>
              <a:ext cx="3626750" cy="1894931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94C2AE2-477C-3E62-9707-5F2E20EEC52A}"/>
              </a:ext>
            </a:extLst>
          </p:cNvPr>
          <p:cNvGrpSpPr/>
          <p:nvPr/>
        </p:nvGrpSpPr>
        <p:grpSpPr>
          <a:xfrm>
            <a:off x="2274598" y="7032501"/>
            <a:ext cx="9956691" cy="1351268"/>
            <a:chOff x="1020824" y="8074080"/>
            <a:chExt cx="11291383" cy="1598287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049FBC0-9114-D259-E59E-2FF240036665}"/>
                </a:ext>
              </a:extLst>
            </p:cNvPr>
            <p:cNvSpPr/>
            <p:nvPr/>
          </p:nvSpPr>
          <p:spPr>
            <a:xfrm>
              <a:off x="1020824" y="8074080"/>
              <a:ext cx="11291383" cy="1598287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8800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imes New Roman"/>
                </a:rPr>
                <a:t>		</a:t>
              </a:r>
            </a:p>
          </p:txBody>
        </p:sp>
        <p:sp>
          <p:nvSpPr>
            <p:cNvPr id="20" name="Flowchart: Connector 19">
              <a:extLst>
                <a:ext uri="{FF2B5EF4-FFF2-40B4-BE49-F238E27FC236}">
                  <a16:creationId xmlns:a16="http://schemas.microsoft.com/office/drawing/2014/main" id="{73A2537E-AD6D-80B7-C266-3BE5978DD398}"/>
                </a:ext>
              </a:extLst>
            </p:cNvPr>
            <p:cNvSpPr/>
            <p:nvPr/>
          </p:nvSpPr>
          <p:spPr>
            <a:xfrm>
              <a:off x="1750812" y="8139354"/>
              <a:ext cx="1469434" cy="1472496"/>
            </a:xfrm>
            <a:prstGeom prst="flowChartConnector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dirty="0">
                  <a:solidFill>
                    <a:schemeClr val="tx1"/>
                  </a:solidFill>
                </a:rPr>
                <a:t>1</a:t>
              </a:r>
              <a:endParaRPr lang="en-US" sz="9600" dirty="0">
                <a:solidFill>
                  <a:schemeClr val="tx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7C03C4C-BA0F-518B-5708-0D113DD8CBB1}"/>
                </a:ext>
              </a:extLst>
            </p:cNvPr>
            <p:cNvSpPr txBox="1"/>
            <p:nvPr/>
          </p:nvSpPr>
          <p:spPr>
            <a:xfrm>
              <a:off x="3655284" y="8332593"/>
              <a:ext cx="8266010" cy="1141818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/>
                <a:t>Abbreviated Abstract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D7C7E28-80AA-5729-8904-64769A98F187}"/>
              </a:ext>
            </a:extLst>
          </p:cNvPr>
          <p:cNvGrpSpPr/>
          <p:nvPr/>
        </p:nvGrpSpPr>
        <p:grpSpPr>
          <a:xfrm>
            <a:off x="32376058" y="27793600"/>
            <a:ext cx="9956691" cy="1351268"/>
            <a:chOff x="1020824" y="8074080"/>
            <a:chExt cx="11291383" cy="159828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9BB5F63-76AC-3987-FF58-BFFF917662A7}"/>
                </a:ext>
              </a:extLst>
            </p:cNvPr>
            <p:cNvSpPr/>
            <p:nvPr/>
          </p:nvSpPr>
          <p:spPr>
            <a:xfrm>
              <a:off x="1020824" y="8074080"/>
              <a:ext cx="11291383" cy="1598287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8800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imes New Roman"/>
                </a:rPr>
                <a:t>		</a:t>
              </a:r>
            </a:p>
          </p:txBody>
        </p:sp>
        <p:sp>
          <p:nvSpPr>
            <p:cNvPr id="5" name="Flowchart: Connector 4">
              <a:extLst>
                <a:ext uri="{FF2B5EF4-FFF2-40B4-BE49-F238E27FC236}">
                  <a16:creationId xmlns:a16="http://schemas.microsoft.com/office/drawing/2014/main" id="{0A291157-5D73-E2C4-437D-BFA1E307DB09}"/>
                </a:ext>
              </a:extLst>
            </p:cNvPr>
            <p:cNvSpPr/>
            <p:nvPr/>
          </p:nvSpPr>
          <p:spPr>
            <a:xfrm>
              <a:off x="1802140" y="8143944"/>
              <a:ext cx="1534434" cy="1496703"/>
            </a:xfrm>
            <a:prstGeom prst="flowChartConnector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dirty="0">
                  <a:solidFill>
                    <a:schemeClr val="tx1"/>
                  </a:solidFill>
                </a:rPr>
                <a:t>6</a:t>
              </a:r>
              <a:endParaRPr lang="en-US" sz="9600" dirty="0">
                <a:solidFill>
                  <a:schemeClr val="tx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5849195-65E3-0623-CE8F-018A2DDBF494}"/>
                </a:ext>
              </a:extLst>
            </p:cNvPr>
            <p:cNvSpPr txBox="1"/>
            <p:nvPr/>
          </p:nvSpPr>
          <p:spPr>
            <a:xfrm>
              <a:off x="3336573" y="8272557"/>
              <a:ext cx="8266010" cy="1201332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/>
                <a:t>References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4DD8D19-0B40-BC9B-7212-BA3C6C1D9C48}"/>
              </a:ext>
            </a:extLst>
          </p:cNvPr>
          <p:cNvGrpSpPr/>
          <p:nvPr/>
        </p:nvGrpSpPr>
        <p:grpSpPr>
          <a:xfrm>
            <a:off x="16694907" y="7864927"/>
            <a:ext cx="10501386" cy="1351268"/>
            <a:chOff x="1020824" y="8074078"/>
            <a:chExt cx="11291383" cy="1598287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4DA2EDB4-2281-0864-6343-74CC6DF0103E}"/>
                </a:ext>
              </a:extLst>
            </p:cNvPr>
            <p:cNvSpPr/>
            <p:nvPr/>
          </p:nvSpPr>
          <p:spPr>
            <a:xfrm>
              <a:off x="1020824" y="8074078"/>
              <a:ext cx="11291383" cy="1598287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8800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imes New Roman"/>
                </a:rPr>
                <a:t>		</a:t>
              </a:r>
            </a:p>
          </p:txBody>
        </p:sp>
        <p:sp>
          <p:nvSpPr>
            <p:cNvPr id="42" name="Flowchart: Connector 41">
              <a:extLst>
                <a:ext uri="{FF2B5EF4-FFF2-40B4-BE49-F238E27FC236}">
                  <a16:creationId xmlns:a16="http://schemas.microsoft.com/office/drawing/2014/main" id="{86EDCFC6-0C69-E0C1-8DF0-93DBDB477513}"/>
                </a:ext>
              </a:extLst>
            </p:cNvPr>
            <p:cNvSpPr/>
            <p:nvPr/>
          </p:nvSpPr>
          <p:spPr>
            <a:xfrm>
              <a:off x="1774018" y="8150496"/>
              <a:ext cx="1363515" cy="1475848"/>
            </a:xfrm>
            <a:prstGeom prst="flowChartConnector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0" dirty="0">
                  <a:solidFill>
                    <a:schemeClr val="tx1"/>
                  </a:solidFill>
                </a:rPr>
                <a:t>2b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1D68441-F511-D321-3A78-6E0CE08AFBB4}"/>
                </a:ext>
              </a:extLst>
            </p:cNvPr>
            <p:cNvSpPr txBox="1"/>
            <p:nvPr/>
          </p:nvSpPr>
          <p:spPr>
            <a:xfrm>
              <a:off x="3158452" y="8408529"/>
              <a:ext cx="9001826" cy="982908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dirty="0"/>
                <a:t>Background - Synchronizers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F5DFF92-7FFB-CE3F-B52F-84DFED7C4FC2}"/>
              </a:ext>
            </a:extLst>
          </p:cNvPr>
          <p:cNvGrpSpPr/>
          <p:nvPr/>
        </p:nvGrpSpPr>
        <p:grpSpPr>
          <a:xfrm>
            <a:off x="2237262" y="20432316"/>
            <a:ext cx="10031361" cy="1351268"/>
            <a:chOff x="1020824" y="8074082"/>
            <a:chExt cx="11291383" cy="1598287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51A191B7-2D76-C353-BCCC-80BB7CEB861D}"/>
                </a:ext>
              </a:extLst>
            </p:cNvPr>
            <p:cNvSpPr/>
            <p:nvPr/>
          </p:nvSpPr>
          <p:spPr>
            <a:xfrm>
              <a:off x="1020824" y="8074082"/>
              <a:ext cx="11291383" cy="1598287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8800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imes New Roman"/>
                </a:rPr>
                <a:t>		</a:t>
              </a:r>
            </a:p>
          </p:txBody>
        </p:sp>
        <p:sp>
          <p:nvSpPr>
            <p:cNvPr id="51" name="Flowchart: Connector 50">
              <a:extLst>
                <a:ext uri="{FF2B5EF4-FFF2-40B4-BE49-F238E27FC236}">
                  <a16:creationId xmlns:a16="http://schemas.microsoft.com/office/drawing/2014/main" id="{B87A5C64-2ECC-33DC-30A7-4E772402892F}"/>
                </a:ext>
              </a:extLst>
            </p:cNvPr>
            <p:cNvSpPr/>
            <p:nvPr/>
          </p:nvSpPr>
          <p:spPr>
            <a:xfrm>
              <a:off x="1722548" y="8135474"/>
              <a:ext cx="1521576" cy="1490872"/>
            </a:xfrm>
            <a:prstGeom prst="flowChartConnector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000" dirty="0">
                  <a:solidFill>
                    <a:schemeClr val="tx1"/>
                  </a:solidFill>
                </a:rPr>
                <a:t>2a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F06A47C-5235-108C-DB05-F53F6F351622}"/>
                </a:ext>
              </a:extLst>
            </p:cNvPr>
            <p:cNvSpPr txBox="1"/>
            <p:nvPr/>
          </p:nvSpPr>
          <p:spPr>
            <a:xfrm>
              <a:off x="3499738" y="8278516"/>
              <a:ext cx="8266010" cy="1092120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/>
                <a:t>Background - QUANTAS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091C025-9B74-FF15-8DA4-E9589FAEDACC}"/>
              </a:ext>
            </a:extLst>
          </p:cNvPr>
          <p:cNvGrpSpPr/>
          <p:nvPr/>
        </p:nvGrpSpPr>
        <p:grpSpPr>
          <a:xfrm>
            <a:off x="17015920" y="14730208"/>
            <a:ext cx="9956691" cy="1351268"/>
            <a:chOff x="1020824" y="8074080"/>
            <a:chExt cx="11291383" cy="159828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B0FA3C11-0665-25BD-EE01-1BF04092711D}"/>
                </a:ext>
              </a:extLst>
            </p:cNvPr>
            <p:cNvSpPr/>
            <p:nvPr/>
          </p:nvSpPr>
          <p:spPr>
            <a:xfrm>
              <a:off x="1020824" y="8074080"/>
              <a:ext cx="11291383" cy="1598287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880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imes New Roman"/>
                </a:rPr>
                <a:t>		</a:t>
              </a:r>
            </a:p>
          </p:txBody>
        </p:sp>
        <p:sp>
          <p:nvSpPr>
            <p:cNvPr id="23" name="Flowchart: Connector 22">
              <a:extLst>
                <a:ext uri="{FF2B5EF4-FFF2-40B4-BE49-F238E27FC236}">
                  <a16:creationId xmlns:a16="http://schemas.microsoft.com/office/drawing/2014/main" id="{DB8611C9-C471-6586-242A-3BC84239D066}"/>
                </a:ext>
              </a:extLst>
            </p:cNvPr>
            <p:cNvSpPr/>
            <p:nvPr/>
          </p:nvSpPr>
          <p:spPr>
            <a:xfrm>
              <a:off x="1785336" y="8136430"/>
              <a:ext cx="1469434" cy="1475848"/>
            </a:xfrm>
            <a:prstGeom prst="flowChartConnector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C4320AC-96AE-806F-1E60-902311208B89}"/>
                </a:ext>
              </a:extLst>
            </p:cNvPr>
            <p:cNvSpPr txBox="1"/>
            <p:nvPr/>
          </p:nvSpPr>
          <p:spPr>
            <a:xfrm>
              <a:off x="3655284" y="8278515"/>
              <a:ext cx="8266010" cy="120133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762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/>
                <a:t>Algorithm Results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96972F3-E7E7-EE1F-2C63-31F51A9FFEFC}"/>
              </a:ext>
            </a:extLst>
          </p:cNvPr>
          <p:cNvGrpSpPr/>
          <p:nvPr/>
        </p:nvGrpSpPr>
        <p:grpSpPr>
          <a:xfrm>
            <a:off x="32331427" y="14035062"/>
            <a:ext cx="9956691" cy="1351268"/>
            <a:chOff x="1020824" y="8074080"/>
            <a:chExt cx="11291383" cy="1598287"/>
          </a:xfrm>
        </p:grpSpPr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1B90751D-9104-DB76-14B1-DB533ED2098F}"/>
                </a:ext>
              </a:extLst>
            </p:cNvPr>
            <p:cNvSpPr/>
            <p:nvPr/>
          </p:nvSpPr>
          <p:spPr>
            <a:xfrm>
              <a:off x="1020824" y="8074080"/>
              <a:ext cx="11291383" cy="1598287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8800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imes New Roman"/>
                </a:rPr>
                <a:t>		</a:t>
              </a:r>
            </a:p>
          </p:txBody>
        </p:sp>
        <p:sp>
          <p:nvSpPr>
            <p:cNvPr id="2049" name="Flowchart: Connector 2048">
              <a:extLst>
                <a:ext uri="{FF2B5EF4-FFF2-40B4-BE49-F238E27FC236}">
                  <a16:creationId xmlns:a16="http://schemas.microsoft.com/office/drawing/2014/main" id="{6B0B78A0-2BC7-3FB1-3FA9-B54B3BE13C9C}"/>
                </a:ext>
              </a:extLst>
            </p:cNvPr>
            <p:cNvSpPr/>
            <p:nvPr/>
          </p:nvSpPr>
          <p:spPr>
            <a:xfrm>
              <a:off x="1751730" y="8136433"/>
              <a:ext cx="1469434" cy="1475848"/>
            </a:xfrm>
            <a:prstGeom prst="flowChartConnector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dirty="0">
                  <a:solidFill>
                    <a:schemeClr val="tx1"/>
                  </a:solidFill>
                </a:rPr>
                <a:t>4</a:t>
              </a:r>
              <a:endParaRPr lang="en-US" sz="9600" dirty="0">
                <a:solidFill>
                  <a:schemeClr val="tx1"/>
                </a:solidFill>
              </a:endParaRPr>
            </a:p>
          </p:txBody>
        </p:sp>
        <p:sp>
          <p:nvSpPr>
            <p:cNvPr id="2061" name="TextBox 2060">
              <a:extLst>
                <a:ext uri="{FF2B5EF4-FFF2-40B4-BE49-F238E27FC236}">
                  <a16:creationId xmlns:a16="http://schemas.microsoft.com/office/drawing/2014/main" id="{EE10F1C8-93BD-6A15-5B20-B33CA13D38F2}"/>
                </a:ext>
              </a:extLst>
            </p:cNvPr>
            <p:cNvSpPr txBox="1"/>
            <p:nvPr/>
          </p:nvSpPr>
          <p:spPr>
            <a:xfrm>
              <a:off x="3655284" y="8278515"/>
              <a:ext cx="8266010" cy="1092120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/>
                <a:t>Topology Development</a:t>
              </a:r>
            </a:p>
          </p:txBody>
        </p:sp>
      </p:grpSp>
      <p:sp>
        <p:nvSpPr>
          <p:cNvPr id="15" name="TextBox 2">
            <a:extLst>
              <a:ext uri="{FF2B5EF4-FFF2-40B4-BE49-F238E27FC236}">
                <a16:creationId xmlns:a16="http://schemas.microsoft.com/office/drawing/2014/main" id="{9F8D88C1-7B9E-BA2D-0618-0163870D1E13}"/>
              </a:ext>
            </a:extLst>
          </p:cNvPr>
          <p:cNvSpPr txBox="1"/>
          <p:nvPr/>
        </p:nvSpPr>
        <p:spPr>
          <a:xfrm>
            <a:off x="9784167" y="981691"/>
            <a:ext cx="23627460" cy="606319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>
                <a:solidFill>
                  <a:srgbClr val="000000"/>
                </a:solidFill>
                <a:latin typeface="Aptos"/>
                <a:ea typeface="Roboto Slab"/>
                <a:cs typeface="Roboto Slab"/>
              </a:rPr>
              <a:t>Distributed Systems Synchronizer Algorithms: Leveraging/Extending QUANTAS Library for Improved Use-Case Flexibility</a:t>
            </a:r>
          </a:p>
          <a:p>
            <a:pPr algn="ctr"/>
            <a:endParaRPr lang="en-US" sz="2400" b="1" dirty="0">
              <a:solidFill>
                <a:srgbClr val="000000"/>
              </a:solidFill>
              <a:latin typeface="Aptos"/>
              <a:ea typeface="Roboto Slab"/>
              <a:cs typeface="Roboto Slab"/>
            </a:endParaRPr>
          </a:p>
          <a:p>
            <a:pPr algn="ctr"/>
            <a:r>
              <a:rPr lang="en-US" sz="6000" b="1" dirty="0">
                <a:latin typeface="Aptos"/>
                <a:cs typeface="Times New Roman"/>
              </a:rPr>
              <a:t>Research Presented by Brandon Renner</a:t>
            </a:r>
          </a:p>
          <a:p>
            <a:pPr algn="ctr"/>
            <a:r>
              <a:rPr lang="en-US" sz="4000" i="1" dirty="0">
                <a:latin typeface="Aptos"/>
                <a:cs typeface="Times New Roman"/>
              </a:rPr>
              <a:t>Advised by </a:t>
            </a:r>
            <a:r>
              <a:rPr lang="en-US" sz="4000" i="1" dirty="0">
                <a:latin typeface="Aptos"/>
                <a:ea typeface="+mn-lt"/>
                <a:cs typeface="+mn-lt"/>
              </a:rPr>
              <a:t>Dr. Mikhail Nesterenko</a:t>
            </a:r>
            <a:endParaRPr lang="en-US" sz="4000" i="1" dirty="0">
              <a:latin typeface="Aptos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648545-E50C-A00D-A6A3-69BAEC4A4BCB}"/>
              </a:ext>
            </a:extLst>
          </p:cNvPr>
          <p:cNvSpPr txBox="1"/>
          <p:nvPr/>
        </p:nvSpPr>
        <p:spPr>
          <a:xfrm>
            <a:off x="31864485" y="29416095"/>
            <a:ext cx="11874315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200" b="0" i="0" dirty="0">
                <a:solidFill>
                  <a:srgbClr val="000000"/>
                </a:solidFill>
                <a:effectLst/>
                <a:latin typeface="source-serif-pro"/>
              </a:rPr>
              <a:t>Oglio, </a:t>
            </a:r>
            <a:r>
              <a:rPr lang="en-US" sz="3200" dirty="0">
                <a:solidFill>
                  <a:srgbClr val="000000"/>
                </a:solidFill>
                <a:latin typeface="source-serif-pro"/>
              </a:rPr>
              <a:t>J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source-serif-pro"/>
              </a:rPr>
              <a:t>., Hood, </a:t>
            </a:r>
            <a:r>
              <a:rPr lang="en-US" sz="3200" dirty="0">
                <a:solidFill>
                  <a:srgbClr val="000000"/>
                </a:solidFill>
                <a:latin typeface="source-serif-pro"/>
              </a:rPr>
              <a:t>K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source-serif-pro"/>
              </a:rPr>
              <a:t>., &amp; </a:t>
            </a:r>
            <a:r>
              <a:rPr lang="en-US" sz="3200" dirty="0">
                <a:solidFill>
                  <a:srgbClr val="000000"/>
                </a:solidFill>
                <a:latin typeface="source-serif-pro"/>
              </a:rPr>
              <a:t>Nesterenko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source-serif-pro"/>
              </a:rPr>
              <a:t>, </a:t>
            </a:r>
            <a:r>
              <a:rPr lang="en-US" sz="3200" dirty="0">
                <a:solidFill>
                  <a:srgbClr val="000000"/>
                </a:solidFill>
                <a:latin typeface="source-serif-pro"/>
              </a:rPr>
              <a:t>M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source-serif-pro"/>
              </a:rPr>
              <a:t>. (2022). </a:t>
            </a:r>
            <a:r>
              <a:rPr lang="en-US" sz="3200" dirty="0"/>
              <a:t>QUANTAS Quantitative User-friendly Adaptable Networked Things Abstract Simulator.</a:t>
            </a:r>
          </a:p>
          <a:p>
            <a:endParaRPr lang="en-US" sz="1000" dirty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200" dirty="0" err="1"/>
              <a:t>Awerbuch</a:t>
            </a:r>
            <a:r>
              <a:rPr lang="en-US" sz="3200" dirty="0"/>
              <a:t>, B. (1985). Complexity of Network Synchronization. </a:t>
            </a:r>
            <a:r>
              <a:rPr lang="en-US" sz="3200" i="1" dirty="0"/>
              <a:t>Journal of the ACM (JACM), 32</a:t>
            </a:r>
            <a:r>
              <a:rPr lang="en-US" sz="3200" dirty="0"/>
              <a:t>(4). 804 - 823. https://doi.org/10.1145/4221.4227</a:t>
            </a:r>
            <a:endParaRPr lang="en-US" sz="3200" b="0" i="0" dirty="0">
              <a:solidFill>
                <a:srgbClr val="000000"/>
              </a:solidFill>
              <a:effectLst/>
              <a:latin typeface="source-serif-pro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9290A3E-42C4-82BA-3FE1-6C36E27A0679}"/>
              </a:ext>
            </a:extLst>
          </p:cNvPr>
          <p:cNvGrpSpPr/>
          <p:nvPr/>
        </p:nvGrpSpPr>
        <p:grpSpPr>
          <a:xfrm>
            <a:off x="32376059" y="20849194"/>
            <a:ext cx="9956691" cy="1351268"/>
            <a:chOff x="1020824" y="8074080"/>
            <a:chExt cx="11291383" cy="1598287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B4D9389-46EB-ECE3-ADF4-AEABA0FC0FA2}"/>
                </a:ext>
              </a:extLst>
            </p:cNvPr>
            <p:cNvSpPr/>
            <p:nvPr/>
          </p:nvSpPr>
          <p:spPr>
            <a:xfrm>
              <a:off x="1020824" y="8074080"/>
              <a:ext cx="11291383" cy="1598287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8800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Times New Roman"/>
                </a:rPr>
                <a:t>		</a:t>
              </a:r>
            </a:p>
          </p:txBody>
        </p:sp>
        <p:sp>
          <p:nvSpPr>
            <p:cNvPr id="17" name="Flowchart: Connector 16">
              <a:extLst>
                <a:ext uri="{FF2B5EF4-FFF2-40B4-BE49-F238E27FC236}">
                  <a16:creationId xmlns:a16="http://schemas.microsoft.com/office/drawing/2014/main" id="{F00AD65A-02E5-8F54-2E71-D7EC376DA80B}"/>
                </a:ext>
              </a:extLst>
            </p:cNvPr>
            <p:cNvSpPr/>
            <p:nvPr/>
          </p:nvSpPr>
          <p:spPr>
            <a:xfrm>
              <a:off x="1823743" y="8136433"/>
              <a:ext cx="1469434" cy="1475848"/>
            </a:xfrm>
            <a:prstGeom prst="flowChartConnector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dirty="0">
                  <a:solidFill>
                    <a:schemeClr val="tx1"/>
                  </a:solidFill>
                </a:rPr>
                <a:t>5</a:t>
              </a:r>
              <a:endParaRPr lang="en-US" sz="9600" dirty="0">
                <a:solidFill>
                  <a:schemeClr val="tx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B50F31B-C645-E00D-BD46-DF6001F7FA41}"/>
                </a:ext>
              </a:extLst>
            </p:cNvPr>
            <p:cNvSpPr txBox="1"/>
            <p:nvPr/>
          </p:nvSpPr>
          <p:spPr>
            <a:xfrm>
              <a:off x="3655284" y="8278515"/>
              <a:ext cx="8266010" cy="109212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762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dirty="0"/>
                <a:t>Future Work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5F4B4EB-E357-68C3-7BA3-38454F181C30}"/>
              </a:ext>
            </a:extLst>
          </p:cNvPr>
          <p:cNvSpPr txBox="1"/>
          <p:nvPr/>
        </p:nvSpPr>
        <p:spPr>
          <a:xfrm>
            <a:off x="584201" y="8739133"/>
            <a:ext cx="13954759" cy="1123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dirty="0"/>
              <a:t>As modern computing needs and practices continue to naturally scale upwards in both size and complexity, the ability to develop new technologies to help facilitate this growth has become a core subject in modern computer science</a:t>
            </a:r>
          </a:p>
          <a:p>
            <a:endParaRPr lang="en-US" sz="1000" dirty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dirty="0"/>
              <a:t>One such field is </a:t>
            </a:r>
            <a:r>
              <a:rPr lang="en-US" sz="4000" b="1" dirty="0"/>
              <a:t>distributed computing</a:t>
            </a:r>
            <a:r>
              <a:rPr lang="en-US" sz="4000" dirty="0"/>
              <a:t>; the backbone of how many of today’s large-scale, reliable, and fast systems work. A key subfield within distributed computing aimed at creating more reliable and consistent networks is that of </a:t>
            </a:r>
            <a:r>
              <a:rPr lang="en-US" sz="4000" b="1" i="1" dirty="0"/>
              <a:t>Synchronizers</a:t>
            </a:r>
          </a:p>
          <a:p>
            <a:endParaRPr lang="en-US" sz="1000" b="1" i="1" dirty="0"/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US" sz="4000" b="1" dirty="0"/>
              <a:t>Project Goal:</a:t>
            </a:r>
            <a:r>
              <a:rPr lang="en-US" sz="4000" dirty="0"/>
              <a:t> Improve the ability to implement, test, and analyze synchronizer algorithms in a distributed environment for future, large scale testing</a:t>
            </a:r>
          </a:p>
          <a:p>
            <a:pPr lvl="3"/>
            <a:endParaRPr lang="en-US" sz="1600" dirty="0"/>
          </a:p>
          <a:p>
            <a:pPr marL="1943100" lvl="3" indent="-571500">
              <a:buFont typeface="Arial" panose="020B0604020202020204" pitchFamily="34" charset="0"/>
              <a:buChar char="•"/>
            </a:pPr>
            <a:r>
              <a:rPr lang="en-US" sz="4000" b="1" dirty="0"/>
              <a:t>Strategy: </a:t>
            </a:r>
            <a:r>
              <a:rPr lang="en-US" sz="4000" dirty="0"/>
              <a:t>Leverage the KSU-developed QUANTAS library to implement basic proof-of-concept synchronizer infrastructure, laying the groundwork for future development</a:t>
            </a:r>
            <a:endParaRPr lang="en-US" sz="40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CD3DC13-7A1B-9B4B-169F-053AD546C7E5}"/>
              </a:ext>
            </a:extLst>
          </p:cNvPr>
          <p:cNvSpPr txBox="1"/>
          <p:nvPr/>
        </p:nvSpPr>
        <p:spPr>
          <a:xfrm>
            <a:off x="655440" y="22167957"/>
            <a:ext cx="9330085" cy="10449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b="1" dirty="0"/>
              <a:t>Evaluates distributed algorithms quantitatively</a:t>
            </a:r>
            <a:r>
              <a:rPr lang="en-US" sz="4000" dirty="0"/>
              <a:t>, and allows users to measure how well algorithms perform under different conditions</a:t>
            </a:r>
          </a:p>
          <a:p>
            <a:endParaRPr lang="en-US" sz="1000" dirty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b="1" dirty="0"/>
              <a:t>User-friendly, adaptable</a:t>
            </a:r>
            <a:r>
              <a:rPr lang="en-US" sz="4000" dirty="0"/>
              <a:t>, </a:t>
            </a:r>
            <a:r>
              <a:rPr lang="en-US" sz="4000" b="1" dirty="0"/>
              <a:t>and easily extensible</a:t>
            </a:r>
            <a:r>
              <a:rPr lang="en-US" sz="4000" dirty="0"/>
              <a:t>;</a:t>
            </a:r>
            <a:r>
              <a:rPr lang="en-US" sz="4000" b="1" dirty="0"/>
              <a:t> </a:t>
            </a:r>
            <a:r>
              <a:rPr lang="en-US" sz="4000" dirty="0"/>
              <a:t>aimed especially at researchers/theorists who want to implement an entirely new idea relatively quickly</a:t>
            </a:r>
          </a:p>
          <a:p>
            <a:endParaRPr lang="en-US" sz="1000" dirty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b="1" dirty="0"/>
              <a:t>Technical Details:</a:t>
            </a:r>
          </a:p>
          <a:p>
            <a:endParaRPr lang="en-US" sz="500" b="1" dirty="0"/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4000" dirty="0"/>
              <a:t>Simulator core is coded in C++. No further compilers, libraries, or specialized languages are used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4000" dirty="0"/>
              <a:t>Designed to output simulation data/receive input configurations in JSON format for ease of use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ED46CB9-C0D9-8384-04F0-A79AF0A18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8597" y="22425802"/>
            <a:ext cx="9559964" cy="969426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3CB2BFA-BBC0-A19C-4957-63B5AD7711EE}"/>
              </a:ext>
            </a:extLst>
          </p:cNvPr>
          <p:cNvSpPr txBox="1"/>
          <p:nvPr/>
        </p:nvSpPr>
        <p:spPr>
          <a:xfrm>
            <a:off x="15092683" y="9613224"/>
            <a:ext cx="1395475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Wingdings" panose="05000000000000000000" pitchFamily="2" charset="2"/>
              <a:buChar char="q"/>
            </a:pPr>
            <a:r>
              <a:rPr lang="en-US" sz="4000" b="1" i="1" dirty="0"/>
              <a:t>Synchronizers</a:t>
            </a:r>
            <a:r>
              <a:rPr lang="en-US" sz="4000" dirty="0"/>
              <a:t> enable reliable distributed systems by ensuring that nodes in an otherwise asynchronous network structure can reach a consensus, maintain consistent time, and/or lock shared resources to prevent data inconsistency</a:t>
            </a:r>
          </a:p>
          <a:p>
            <a:endParaRPr lang="en-US" sz="1000" dirty="0"/>
          </a:p>
          <a:p>
            <a:pPr marL="742950" indent="-742950">
              <a:buFont typeface="Wingdings" panose="05000000000000000000" pitchFamily="2" charset="2"/>
              <a:buChar char="q"/>
            </a:pPr>
            <a:r>
              <a:rPr lang="en-US" sz="4000" b="1" dirty="0"/>
              <a:t>Core Functions:</a:t>
            </a:r>
            <a:r>
              <a:rPr lang="en-US" sz="4000" dirty="0"/>
              <a:t> Facilitate the implementation of synchronous algorithms in distributed, often asynchronous, systems for a theoretical “best of both worlds” approach</a:t>
            </a:r>
          </a:p>
          <a:p>
            <a:endParaRPr lang="en-US" sz="1000" dirty="0"/>
          </a:p>
        </p:txBody>
      </p:sp>
      <p:sp>
        <p:nvSpPr>
          <p:cNvPr id="45" name="AutoShape 2">
            <a:hlinkClick r:id="rId5" tooltip="Baruch Awerbuch"/>
            <a:extLst>
              <a:ext uri="{FF2B5EF4-FFF2-40B4-BE49-F238E27FC236}">
                <a16:creationId xmlns:a16="http://schemas.microsoft.com/office/drawing/2014/main" id="{4BCCCFCF-554F-DBC0-EC3C-9C20F0125F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3238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AutoShape 4">
            <a:hlinkClick r:id="rId5" tooltip="Baruch Awerbuch"/>
            <a:extLst>
              <a:ext uri="{FF2B5EF4-FFF2-40B4-BE49-F238E27FC236}">
                <a16:creationId xmlns:a16="http://schemas.microsoft.com/office/drawing/2014/main" id="{3B4DFCEB-8A36-0824-9502-5AC75E3172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1025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AutoShape 6">
            <a:hlinkClick r:id="rId5" tooltip="Baruch Awerbuch"/>
            <a:extLst>
              <a:ext uri="{FF2B5EF4-FFF2-40B4-BE49-F238E27FC236}">
                <a16:creationId xmlns:a16="http://schemas.microsoft.com/office/drawing/2014/main" id="{555D6B68-B251-799C-255B-9448F0157E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33425" y="-60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62" name="TextBox 2061">
            <a:extLst>
              <a:ext uri="{FF2B5EF4-FFF2-40B4-BE49-F238E27FC236}">
                <a16:creationId xmlns:a16="http://schemas.microsoft.com/office/drawing/2014/main" id="{A733B6E7-B8DF-2F63-7433-4816053E0C64}"/>
              </a:ext>
            </a:extLst>
          </p:cNvPr>
          <p:cNvSpPr txBox="1"/>
          <p:nvPr/>
        </p:nvSpPr>
        <p:spPr>
          <a:xfrm>
            <a:off x="15341600" y="16391939"/>
            <a:ext cx="1477081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Wingdings" panose="05000000000000000000" pitchFamily="2" charset="2"/>
              <a:buChar char="q"/>
            </a:pPr>
            <a:r>
              <a:rPr lang="en-US" sz="4000" dirty="0"/>
              <a:t>The specific strategies I used for my QUANTAS implementations are defined in Complexity of Network Synchronization by Baruch Awerbach: Synchronizers Alpha(</a:t>
            </a:r>
            <a:r>
              <a:rPr lang="el-GR" sz="4000" b="1" i="1" dirty="0"/>
              <a:t>α</a:t>
            </a:r>
            <a:r>
              <a:rPr lang="en-US" sz="4000" dirty="0"/>
              <a:t>) and Beta(</a:t>
            </a:r>
            <a:r>
              <a:rPr lang="el-GR" sz="4000" b="1" i="1" dirty="0"/>
              <a:t>β</a:t>
            </a:r>
            <a:r>
              <a:rPr lang="en-US" sz="4000" dirty="0"/>
              <a:t>) (see Section 6: References)</a:t>
            </a:r>
          </a:p>
          <a:p>
            <a:endParaRPr lang="en-US" sz="1000" dirty="0"/>
          </a:p>
          <a:p>
            <a:pPr marL="1657350" lvl="2" indent="-742950">
              <a:buFont typeface="Arial" panose="020B0604020202020204" pitchFamily="34" charset="0"/>
              <a:buChar char="•"/>
            </a:pPr>
            <a:r>
              <a:rPr lang="en-US" sz="4000" dirty="0"/>
              <a:t>This was chosen in part because of the well-established nature of the literature, and the adequate diversity of methodology presented in the two methods</a:t>
            </a:r>
          </a:p>
          <a:p>
            <a:pPr lvl="2"/>
            <a:endParaRPr lang="en-US" sz="1000" dirty="0"/>
          </a:p>
          <a:p>
            <a:pPr marL="1657350" lvl="2" indent="-742950">
              <a:buFont typeface="Arial" panose="020B0604020202020204" pitchFamily="34" charset="0"/>
              <a:buChar char="•"/>
            </a:pPr>
            <a:r>
              <a:rPr lang="en-US" sz="4000" dirty="0"/>
              <a:t>Graphs of preliminary data analysis for algorithms </a:t>
            </a:r>
            <a:r>
              <a:rPr lang="el-GR" sz="4000" b="1" i="1" dirty="0"/>
              <a:t>α</a:t>
            </a:r>
            <a:r>
              <a:rPr lang="en-US" sz="4000" dirty="0"/>
              <a:t> and </a:t>
            </a:r>
            <a:r>
              <a:rPr lang="el-GR" sz="4000" b="1" i="1" dirty="0"/>
              <a:t>β</a:t>
            </a:r>
            <a:r>
              <a:rPr lang="en-US" sz="4000" dirty="0"/>
              <a:t>:</a:t>
            </a:r>
          </a:p>
        </p:txBody>
      </p:sp>
      <p:graphicFrame>
        <p:nvGraphicFramePr>
          <p:cNvPr id="2063" name="Chart 2062">
            <a:extLst>
              <a:ext uri="{FF2B5EF4-FFF2-40B4-BE49-F238E27FC236}">
                <a16:creationId xmlns:a16="http://schemas.microsoft.com/office/drawing/2014/main" id="{AA5AFBBB-348C-17BA-4422-34C8B34457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6045489"/>
              </p:ext>
            </p:extLst>
          </p:nvPr>
        </p:nvGraphicFramePr>
        <p:xfrm>
          <a:off x="19868595" y="22029839"/>
          <a:ext cx="5507676" cy="3170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66" name="Chart 2065">
            <a:extLst>
              <a:ext uri="{FF2B5EF4-FFF2-40B4-BE49-F238E27FC236}">
                <a16:creationId xmlns:a16="http://schemas.microsoft.com/office/drawing/2014/main" id="{D39324C5-FFA4-4856-8142-C15A222D70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4582415"/>
              </p:ext>
            </p:extLst>
          </p:nvPr>
        </p:nvGraphicFramePr>
        <p:xfrm>
          <a:off x="19857866" y="25612867"/>
          <a:ext cx="5507676" cy="3170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70" name="Chart 2069">
            <a:extLst>
              <a:ext uri="{FF2B5EF4-FFF2-40B4-BE49-F238E27FC236}">
                <a16:creationId xmlns:a16="http://schemas.microsoft.com/office/drawing/2014/main" id="{F33BE3B7-9F74-40F2-B1F9-B93ADE44CC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2451024"/>
              </p:ext>
            </p:extLst>
          </p:nvPr>
        </p:nvGraphicFramePr>
        <p:xfrm>
          <a:off x="19837223" y="29067048"/>
          <a:ext cx="5507676" cy="3170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074" name="Chart 2073">
            <a:extLst>
              <a:ext uri="{FF2B5EF4-FFF2-40B4-BE49-F238E27FC236}">
                <a16:creationId xmlns:a16="http://schemas.microsoft.com/office/drawing/2014/main" id="{77FB906A-A9EF-4442-AAC3-12B1606949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642740"/>
              </p:ext>
            </p:extLst>
          </p:nvPr>
        </p:nvGraphicFramePr>
        <p:xfrm>
          <a:off x="25716598" y="22026937"/>
          <a:ext cx="5507676" cy="3153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078" name="Chart 2077">
            <a:extLst>
              <a:ext uri="{FF2B5EF4-FFF2-40B4-BE49-F238E27FC236}">
                <a16:creationId xmlns:a16="http://schemas.microsoft.com/office/drawing/2014/main" id="{80A2614D-02C2-4BE5-A271-D53B8DE2CC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1540052"/>
              </p:ext>
            </p:extLst>
          </p:nvPr>
        </p:nvGraphicFramePr>
        <p:xfrm>
          <a:off x="25670360" y="25617188"/>
          <a:ext cx="5507676" cy="3153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086" name="Chart 2085">
            <a:extLst>
              <a:ext uri="{FF2B5EF4-FFF2-40B4-BE49-F238E27FC236}">
                <a16:creationId xmlns:a16="http://schemas.microsoft.com/office/drawing/2014/main" id="{1E104EBC-3FAE-4A12-9011-3899FE1C07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1552879"/>
              </p:ext>
            </p:extLst>
          </p:nvPr>
        </p:nvGraphicFramePr>
        <p:xfrm>
          <a:off x="25637887" y="29067048"/>
          <a:ext cx="5507677" cy="3153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2090" name="Chart 2089">
            <a:extLst>
              <a:ext uri="{FF2B5EF4-FFF2-40B4-BE49-F238E27FC236}">
                <a16:creationId xmlns:a16="http://schemas.microsoft.com/office/drawing/2014/main" id="{B585F213-1707-E852-1B1A-9D3E4F3351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0953863"/>
              </p:ext>
            </p:extLst>
          </p:nvPr>
        </p:nvGraphicFramePr>
        <p:xfrm>
          <a:off x="31398190" y="6544025"/>
          <a:ext cx="5507676" cy="3130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2094" name="Chart 2093">
            <a:extLst>
              <a:ext uri="{FF2B5EF4-FFF2-40B4-BE49-F238E27FC236}">
                <a16:creationId xmlns:a16="http://schemas.microsoft.com/office/drawing/2014/main" id="{3E3AFB6C-8378-46A9-8C46-694C60C873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7101237"/>
              </p:ext>
            </p:extLst>
          </p:nvPr>
        </p:nvGraphicFramePr>
        <p:xfrm>
          <a:off x="37501936" y="6531704"/>
          <a:ext cx="5422039" cy="3142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2095" name="Chart 2094">
            <a:extLst>
              <a:ext uri="{FF2B5EF4-FFF2-40B4-BE49-F238E27FC236}">
                <a16:creationId xmlns:a16="http://schemas.microsoft.com/office/drawing/2014/main" id="{182124DF-D9E6-463A-A773-7997D3A2B6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9008593"/>
              </p:ext>
            </p:extLst>
          </p:nvPr>
        </p:nvGraphicFramePr>
        <p:xfrm>
          <a:off x="31410266" y="10063955"/>
          <a:ext cx="5507676" cy="3111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2098" name="Chart 2097">
            <a:extLst>
              <a:ext uri="{FF2B5EF4-FFF2-40B4-BE49-F238E27FC236}">
                <a16:creationId xmlns:a16="http://schemas.microsoft.com/office/drawing/2014/main" id="{D83BE26C-D396-499F-B078-F53C1855EC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7287525"/>
              </p:ext>
            </p:extLst>
          </p:nvPr>
        </p:nvGraphicFramePr>
        <p:xfrm>
          <a:off x="37501936" y="10062443"/>
          <a:ext cx="5422039" cy="3111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2100" name="TextBox 2099">
            <a:extLst>
              <a:ext uri="{FF2B5EF4-FFF2-40B4-BE49-F238E27FC236}">
                <a16:creationId xmlns:a16="http://schemas.microsoft.com/office/drawing/2014/main" id="{35C62E74-EE42-AB99-2CB9-2C1159568392}"/>
              </a:ext>
            </a:extLst>
          </p:cNvPr>
          <p:cNvSpPr txBox="1"/>
          <p:nvPr/>
        </p:nvSpPr>
        <p:spPr>
          <a:xfrm>
            <a:off x="30465588" y="15668087"/>
            <a:ext cx="1342561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Wingdings" panose="05000000000000000000" pitchFamily="2" charset="2"/>
              <a:buChar char="q"/>
            </a:pPr>
            <a:r>
              <a:rPr lang="en-US" sz="4000" dirty="0"/>
              <a:t>To better represent/generate node organization within distributed networks that may exist (or be necessary, as is the case for algorithm </a:t>
            </a:r>
            <a:r>
              <a:rPr lang="el-GR" sz="4000" b="1" i="1" dirty="0"/>
              <a:t>β</a:t>
            </a:r>
            <a:r>
              <a:rPr lang="en-US" sz="4000" dirty="0"/>
              <a:t>), new  topology configurations were developed for use throughout QUANTAS</a:t>
            </a:r>
          </a:p>
          <a:p>
            <a:endParaRPr lang="en-US" sz="1000" dirty="0"/>
          </a:p>
          <a:p>
            <a:pPr marL="1657350" lvl="2" indent="-742950">
              <a:buFont typeface="Arial" panose="020B0604020202020204" pitchFamily="34" charset="0"/>
              <a:buChar char="•"/>
            </a:pPr>
            <a:r>
              <a:rPr lang="en-US" sz="4000" dirty="0"/>
              <a:t>These new topologies </a:t>
            </a:r>
            <a:r>
              <a:rPr lang="en-US" sz="4000" b="1" dirty="0"/>
              <a:t>include basic bi-directional tree/random tree</a:t>
            </a:r>
            <a:r>
              <a:rPr lang="en-US" sz="4000" dirty="0"/>
              <a:t>, </a:t>
            </a:r>
            <a:r>
              <a:rPr lang="en-US" sz="4000" b="1" dirty="0" err="1"/>
              <a:t>uni</a:t>
            </a:r>
            <a:r>
              <a:rPr lang="en-US" sz="4000" b="1" dirty="0"/>
              <a:t>/bi-directional tree-star </a:t>
            </a:r>
            <a:r>
              <a:rPr lang="en-US" sz="4000" dirty="0"/>
              <a:t>(universal vertex), and </a:t>
            </a:r>
            <a:r>
              <a:rPr lang="en-US" sz="4000" b="1" dirty="0"/>
              <a:t>pure random</a:t>
            </a:r>
          </a:p>
        </p:txBody>
      </p:sp>
      <p:sp>
        <p:nvSpPr>
          <p:cNvPr id="2114" name="TextBox 2113">
            <a:extLst>
              <a:ext uri="{FF2B5EF4-FFF2-40B4-BE49-F238E27FC236}">
                <a16:creationId xmlns:a16="http://schemas.microsoft.com/office/drawing/2014/main" id="{8EF9A848-9A2F-B507-648F-365EB463C521}"/>
              </a:ext>
            </a:extLst>
          </p:cNvPr>
          <p:cNvSpPr txBox="1"/>
          <p:nvPr/>
        </p:nvSpPr>
        <p:spPr>
          <a:xfrm>
            <a:off x="31864485" y="22541984"/>
            <a:ext cx="1187431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Wingdings" panose="05000000000000000000" pitchFamily="2" charset="2"/>
              <a:buChar char="q"/>
            </a:pPr>
            <a:r>
              <a:rPr lang="en-US" sz="4000" dirty="0"/>
              <a:t>Implementation of real-world computational problems in place of the stand-in computation presented in Awerbach (1985)</a:t>
            </a:r>
          </a:p>
          <a:p>
            <a:endParaRPr lang="en-US" sz="1000" dirty="0"/>
          </a:p>
          <a:p>
            <a:pPr marL="742950" indent="-742950">
              <a:buFont typeface="Wingdings" panose="05000000000000000000" pitchFamily="2" charset="2"/>
              <a:buChar char="q"/>
            </a:pPr>
            <a:r>
              <a:rPr lang="en-US" sz="4000" dirty="0"/>
              <a:t>Extension of existing node classes for specialized usage in specific synchronizer use cases</a:t>
            </a:r>
          </a:p>
          <a:p>
            <a:endParaRPr lang="en-US" sz="1000" dirty="0"/>
          </a:p>
          <a:p>
            <a:pPr marL="742950" indent="-742950">
              <a:buFont typeface="Wingdings" panose="05000000000000000000" pitchFamily="2" charset="2"/>
              <a:buChar char="q"/>
            </a:pPr>
            <a:r>
              <a:rPr lang="en-US" sz="4000" dirty="0"/>
              <a:t>Use of new topologies in these and other possible problems within the QUANTAS environment</a:t>
            </a:r>
          </a:p>
        </p:txBody>
      </p:sp>
    </p:spTree>
    <p:extLst>
      <p:ext uri="{BB962C8B-B14F-4D97-AF65-F5344CB8AC3E}">
        <p14:creationId xmlns:p14="http://schemas.microsoft.com/office/powerpoint/2010/main" val="1583799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410</TotalTime>
  <Words>708</Words>
  <Application>Microsoft Office PowerPoint</Application>
  <PresentationFormat>Custom</PresentationFormat>
  <Paragraphs>99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source-serif-pro</vt:lpstr>
      <vt:lpstr>Verdana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Renner, Brandon</dc:creator>
  <cp:lastModifiedBy>Renner, Brandon</cp:lastModifiedBy>
  <cp:revision>1</cp:revision>
  <dcterms:created xsi:type="dcterms:W3CDTF">2025-03-23T22:01:33Z</dcterms:created>
  <dcterms:modified xsi:type="dcterms:W3CDTF">2026-04-14T16:15:10Z</dcterms:modified>
</cp:coreProperties>
</file>